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3" r:id="rId4"/>
    <p:sldMasterId id="2147484297" r:id="rId5"/>
    <p:sldMasterId id="2147484301" r:id="rId6"/>
    <p:sldMasterId id="2147484307" r:id="rId7"/>
  </p:sldMasterIdLst>
  <p:notesMasterIdLst>
    <p:notesMasterId r:id="rId17"/>
  </p:notesMasterIdLst>
  <p:handoutMasterIdLst>
    <p:handoutMasterId r:id="rId18"/>
  </p:handoutMasterIdLst>
  <p:sldIdLst>
    <p:sldId id="1881839054" r:id="rId8"/>
    <p:sldId id="262" r:id="rId9"/>
    <p:sldId id="2147480124" r:id="rId10"/>
    <p:sldId id="2147480125" r:id="rId11"/>
    <p:sldId id="2147480126" r:id="rId12"/>
    <p:sldId id="2147480127" r:id="rId13"/>
    <p:sldId id="2147480128" r:id="rId14"/>
    <p:sldId id="2147480121" r:id="rId15"/>
    <p:sldId id="1881839143" r:id="rId16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458B67-C412-0511-FAB3-4B17EB321652}" name="Chris Kramer" initials="CK" userId="S::Christopher.Kramer@ey.com::91898555-a6b5-4c1b-8618-941af9b6286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C4CD"/>
    <a:srgbClr val="F6F6FA"/>
    <a:srgbClr val="1A1A24"/>
    <a:srgbClr val="747480"/>
    <a:srgbClr val="32FFFF"/>
    <a:srgbClr val="FF00FF"/>
    <a:srgbClr val="C5FD45"/>
    <a:srgbClr val="80FBFD"/>
    <a:srgbClr val="FFE600"/>
    <a:srgbClr val="EB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7F29F-D095-448A-BC07-680253104E92}" v="51" dt="2025-09-12T07:20:40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6357" autoAdjust="0"/>
  </p:normalViewPr>
  <p:slideViewPr>
    <p:cSldViewPr snapToGrid="0" snapToObjects="1" showGuides="1">
      <p:cViewPr>
        <p:scale>
          <a:sx n="75" d="100"/>
          <a:sy n="75" d="100"/>
        </p:scale>
        <p:origin x="965" y="216"/>
      </p:cViewPr>
      <p:guideLst/>
    </p:cSldViewPr>
  </p:slideViewPr>
  <p:outlineViewPr>
    <p:cViewPr>
      <p:scale>
        <a:sx n="33" d="100"/>
        <a:sy n="33" d="100"/>
      </p:scale>
      <p:origin x="0" y="-11262"/>
    </p:cViewPr>
  </p:outlineViewPr>
  <p:notesTextViewPr>
    <p:cViewPr>
      <p:scale>
        <a:sx n="50" d="100"/>
        <a:sy n="50" d="100"/>
      </p:scale>
      <p:origin x="0" y="0"/>
    </p:cViewPr>
  </p:notesTextViewPr>
  <p:sorterViewPr>
    <p:cViewPr varScale="1">
      <p:scale>
        <a:sx n="1" d="1"/>
        <a:sy n="1" d="1"/>
      </p:scale>
      <p:origin x="0" y="-22440"/>
    </p:cViewPr>
  </p:sorterViewPr>
  <p:notesViewPr>
    <p:cSldViewPr snapToGrid="0" snapToObjects="1" showGuides="1">
      <p:cViewPr varScale="1">
        <p:scale>
          <a:sx n="79" d="100"/>
          <a:sy n="79" d="100"/>
        </p:scale>
        <p:origin x="2172" y="114"/>
      </p:cViewPr>
      <p:guideLst>
        <p:guide orient="horz" pos="2909"/>
        <p:guide pos="218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09/11/2025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09/11/2025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5288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997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3" name="Google Shape;46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14BA607-77B5-7488-6FEC-BCFC0CACA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76A382BE-5179-69F8-56BD-838C3A752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4FC2B826-844C-A914-07B3-D4329189AF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7443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413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D189-0AE8-23D7-2268-1F02BB4E8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D30C-EEA4-A1FF-FB34-EF9E4C983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2A9288-CE2A-E8EF-22F9-89BDCA5BF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05B70-14F9-AB82-EBAE-F41BEB191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521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7FE4-3971-A93A-2376-1F0692B49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A4FB7-8EC5-2BDC-4620-34AC37585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0972A-2F3E-D5F5-B2EB-86171884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4CC48-A608-7543-F81C-8F896AA7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9386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A71F-748A-1AB6-D197-92A7BD4D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BA72A-DEA6-4149-D1B7-6B6000E55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30539F-56AD-C091-4A9C-7C1425BA0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3705-12D3-9B2B-776C-7501B8859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639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>
          <a:extLst>
            <a:ext uri="{FF2B5EF4-FFF2-40B4-BE49-F238E27FC236}">
              <a16:creationId xmlns:a16="http://schemas.microsoft.com/office/drawing/2014/main" id="{B4A6D2FB-55C4-6C1D-4850-F4D7A471E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9:notes">
            <a:extLst>
              <a:ext uri="{FF2B5EF4-FFF2-40B4-BE49-F238E27FC236}">
                <a16:creationId xmlns:a16="http://schemas.microsoft.com/office/drawing/2014/main" id="{95248942-3A95-236F-7511-BC7D161DA8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19:notes">
            <a:extLst>
              <a:ext uri="{FF2B5EF4-FFF2-40B4-BE49-F238E27FC236}">
                <a16:creationId xmlns:a16="http://schemas.microsoft.com/office/drawing/2014/main" id="{3145657A-FF92-E2B3-83B7-C609B9518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0018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25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65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45634" r="-111" b="3622"/>
          <a:stretch/>
        </p:blipFill>
        <p:spPr>
          <a:xfrm>
            <a:off x="0" y="0"/>
            <a:ext cx="1190262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68544E-529D-6C4F-3A0D-190A5EDA3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9688009" y="0"/>
            <a:ext cx="2503989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87000">
                <a:srgbClr val="000000"/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403762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46000">
                <a:srgbClr val="000000">
                  <a:alpha val="82000"/>
                </a:srgbClr>
              </a:gs>
              <a:gs pos="100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D6BAB6-A68E-C404-5D92-6E11D325CFFA}"/>
              </a:ext>
            </a:extLst>
          </p:cNvPr>
          <p:cNvGrpSpPr/>
          <p:nvPr userDrawn="1"/>
        </p:nvGrpSpPr>
        <p:grpSpPr bwMode="black">
          <a:xfrm>
            <a:off x="10563224" y="5167683"/>
            <a:ext cx="1219200" cy="1284606"/>
            <a:chOff x="10563224" y="5158158"/>
            <a:chExt cx="1219200" cy="1284606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EE0067F-78DC-1ABA-D072-D13444B14ED9}"/>
                </a:ext>
              </a:extLst>
            </p:cNvPr>
            <p:cNvSpPr/>
            <p:nvPr/>
          </p:nvSpPr>
          <p:spPr bwMode="black">
            <a:xfrm>
              <a:off x="10826115" y="5158158"/>
              <a:ext cx="805814" cy="294004"/>
            </a:xfrm>
            <a:custGeom>
              <a:avLst/>
              <a:gdLst>
                <a:gd name="connsiteX0" fmla="*/ 805814 w 805814"/>
                <a:gd name="connsiteY0" fmla="*/ 0 h 294004"/>
                <a:gd name="connsiteX1" fmla="*/ 0 w 805814"/>
                <a:gd name="connsiteY1" fmla="*/ 294005 h 294004"/>
                <a:gd name="connsiteX2" fmla="*/ 805814 w 805814"/>
                <a:gd name="connsiteY2" fmla="*/ 151765 h 294004"/>
                <a:gd name="connsiteX3" fmla="*/ 805814 w 805814"/>
                <a:gd name="connsiteY3" fmla="*/ 0 h 29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5814" h="294004">
                  <a:moveTo>
                    <a:pt x="805814" y="0"/>
                  </a:moveTo>
                  <a:lnTo>
                    <a:pt x="0" y="294005"/>
                  </a:lnTo>
                  <a:lnTo>
                    <a:pt x="805814" y="151765"/>
                  </a:lnTo>
                  <a:lnTo>
                    <a:pt x="805814" y="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1F51328-AAA1-9C6C-5EE4-05350DF6D22E}"/>
                </a:ext>
              </a:extLst>
            </p:cNvPr>
            <p:cNvSpPr/>
            <p:nvPr/>
          </p:nvSpPr>
          <p:spPr bwMode="black">
            <a:xfrm>
              <a:off x="10563224" y="5574083"/>
              <a:ext cx="1219200" cy="868681"/>
            </a:xfrm>
            <a:custGeom>
              <a:avLst/>
              <a:gdLst>
                <a:gd name="connsiteX0" fmla="*/ 245110 w 1219200"/>
                <a:gd name="connsiteY0" fmla="*/ 839471 h 868681"/>
                <a:gd name="connsiteX1" fmla="*/ 246379 w 1219200"/>
                <a:gd name="connsiteY1" fmla="*/ 839471 h 868681"/>
                <a:gd name="connsiteX2" fmla="*/ 245041 w 1219200"/>
                <a:gd name="connsiteY2" fmla="*/ 839979 h 868681"/>
                <a:gd name="connsiteX3" fmla="*/ 522605 w 1219200"/>
                <a:gd name="connsiteY3" fmla="*/ 796926 h 868681"/>
                <a:gd name="connsiteX4" fmla="*/ 504189 w 1219200"/>
                <a:gd name="connsiteY4" fmla="*/ 821691 h 868681"/>
                <a:gd name="connsiteX5" fmla="*/ 522605 w 1219200"/>
                <a:gd name="connsiteY5" fmla="*/ 845821 h 868681"/>
                <a:gd name="connsiteX6" fmla="*/ 541019 w 1219200"/>
                <a:gd name="connsiteY6" fmla="*/ 821691 h 868681"/>
                <a:gd name="connsiteX7" fmla="*/ 522605 w 1219200"/>
                <a:gd name="connsiteY7" fmla="*/ 796926 h 868681"/>
                <a:gd name="connsiteX8" fmla="*/ 817245 w 1219200"/>
                <a:gd name="connsiteY8" fmla="*/ 796291 h 868681"/>
                <a:gd name="connsiteX9" fmla="*/ 800735 w 1219200"/>
                <a:gd name="connsiteY9" fmla="*/ 819786 h 868681"/>
                <a:gd name="connsiteX10" fmla="*/ 817879 w 1219200"/>
                <a:gd name="connsiteY10" fmla="*/ 846456 h 868681"/>
                <a:gd name="connsiteX11" fmla="*/ 833754 w 1219200"/>
                <a:gd name="connsiteY11" fmla="*/ 838836 h 868681"/>
                <a:gd name="connsiteX12" fmla="*/ 833754 w 1219200"/>
                <a:gd name="connsiteY12" fmla="*/ 838201 h 868681"/>
                <a:gd name="connsiteX13" fmla="*/ 833754 w 1219200"/>
                <a:gd name="connsiteY13" fmla="*/ 803911 h 868681"/>
                <a:gd name="connsiteX14" fmla="*/ 817245 w 1219200"/>
                <a:gd name="connsiteY14" fmla="*/ 796291 h 868681"/>
                <a:gd name="connsiteX15" fmla="*/ 1179195 w 1219200"/>
                <a:gd name="connsiteY15" fmla="*/ 794386 h 868681"/>
                <a:gd name="connsiteX16" fmla="*/ 1163320 w 1219200"/>
                <a:gd name="connsiteY16" fmla="*/ 811531 h 868681"/>
                <a:gd name="connsiteX17" fmla="*/ 1163954 w 1219200"/>
                <a:gd name="connsiteY17" fmla="*/ 811531 h 868681"/>
                <a:gd name="connsiteX18" fmla="*/ 1195704 w 1219200"/>
                <a:gd name="connsiteY18" fmla="*/ 811531 h 868681"/>
                <a:gd name="connsiteX19" fmla="*/ 1179195 w 1219200"/>
                <a:gd name="connsiteY19" fmla="*/ 794386 h 868681"/>
                <a:gd name="connsiteX20" fmla="*/ 909320 w 1219200"/>
                <a:gd name="connsiteY20" fmla="*/ 794386 h 868681"/>
                <a:gd name="connsiteX21" fmla="*/ 893445 w 1219200"/>
                <a:gd name="connsiteY21" fmla="*/ 811531 h 868681"/>
                <a:gd name="connsiteX22" fmla="*/ 894079 w 1219200"/>
                <a:gd name="connsiteY22" fmla="*/ 811531 h 868681"/>
                <a:gd name="connsiteX23" fmla="*/ 925829 w 1219200"/>
                <a:gd name="connsiteY23" fmla="*/ 811531 h 868681"/>
                <a:gd name="connsiteX24" fmla="*/ 909320 w 1219200"/>
                <a:gd name="connsiteY24" fmla="*/ 794386 h 868681"/>
                <a:gd name="connsiteX25" fmla="*/ 737870 w 1219200"/>
                <a:gd name="connsiteY25" fmla="*/ 775971 h 868681"/>
                <a:gd name="connsiteX26" fmla="*/ 761364 w 1219200"/>
                <a:gd name="connsiteY26" fmla="*/ 775971 h 868681"/>
                <a:gd name="connsiteX27" fmla="*/ 761364 w 1219200"/>
                <a:gd name="connsiteY27" fmla="*/ 866141 h 868681"/>
                <a:gd name="connsiteX28" fmla="*/ 737870 w 1219200"/>
                <a:gd name="connsiteY28" fmla="*/ 866141 h 868681"/>
                <a:gd name="connsiteX29" fmla="*/ 143510 w 1219200"/>
                <a:gd name="connsiteY29" fmla="*/ 775971 h 868681"/>
                <a:gd name="connsiteX30" fmla="*/ 167004 w 1219200"/>
                <a:gd name="connsiteY30" fmla="*/ 775971 h 868681"/>
                <a:gd name="connsiteX31" fmla="*/ 167004 w 1219200"/>
                <a:gd name="connsiteY31" fmla="*/ 866141 h 868681"/>
                <a:gd name="connsiteX32" fmla="*/ 143510 w 1219200"/>
                <a:gd name="connsiteY32" fmla="*/ 866141 h 868681"/>
                <a:gd name="connsiteX33" fmla="*/ 635 w 1219200"/>
                <a:gd name="connsiteY33" fmla="*/ 775971 h 868681"/>
                <a:gd name="connsiteX34" fmla="*/ 26670 w 1219200"/>
                <a:gd name="connsiteY34" fmla="*/ 775971 h 868681"/>
                <a:gd name="connsiteX35" fmla="*/ 40004 w 1219200"/>
                <a:gd name="connsiteY35" fmla="*/ 828041 h 868681"/>
                <a:gd name="connsiteX36" fmla="*/ 55245 w 1219200"/>
                <a:gd name="connsiteY36" fmla="*/ 775971 h 868681"/>
                <a:gd name="connsiteX37" fmla="*/ 76200 w 1219200"/>
                <a:gd name="connsiteY37" fmla="*/ 775971 h 868681"/>
                <a:gd name="connsiteX38" fmla="*/ 91439 w 1219200"/>
                <a:gd name="connsiteY38" fmla="*/ 828041 h 868681"/>
                <a:gd name="connsiteX39" fmla="*/ 105409 w 1219200"/>
                <a:gd name="connsiteY39" fmla="*/ 775971 h 868681"/>
                <a:gd name="connsiteX40" fmla="*/ 130810 w 1219200"/>
                <a:gd name="connsiteY40" fmla="*/ 775971 h 868681"/>
                <a:gd name="connsiteX41" fmla="*/ 102235 w 1219200"/>
                <a:gd name="connsiteY41" fmla="*/ 866141 h 868681"/>
                <a:gd name="connsiteX42" fmla="*/ 80644 w 1219200"/>
                <a:gd name="connsiteY42" fmla="*/ 866141 h 868681"/>
                <a:gd name="connsiteX43" fmla="*/ 65405 w 1219200"/>
                <a:gd name="connsiteY43" fmla="*/ 811531 h 868681"/>
                <a:gd name="connsiteX44" fmla="*/ 50165 w 1219200"/>
                <a:gd name="connsiteY44" fmla="*/ 866141 h 868681"/>
                <a:gd name="connsiteX45" fmla="*/ 28575 w 1219200"/>
                <a:gd name="connsiteY45" fmla="*/ 866141 h 868681"/>
                <a:gd name="connsiteX46" fmla="*/ 1181099 w 1219200"/>
                <a:gd name="connsiteY46" fmla="*/ 774066 h 868681"/>
                <a:gd name="connsiteX47" fmla="*/ 1219200 w 1219200"/>
                <a:gd name="connsiteY47" fmla="*/ 821056 h 868681"/>
                <a:gd name="connsiteX48" fmla="*/ 1218564 w 1219200"/>
                <a:gd name="connsiteY48" fmla="*/ 821056 h 868681"/>
                <a:gd name="connsiteX49" fmla="*/ 1218564 w 1219200"/>
                <a:gd name="connsiteY49" fmla="*/ 828676 h 868681"/>
                <a:gd name="connsiteX50" fmla="*/ 1163954 w 1219200"/>
                <a:gd name="connsiteY50" fmla="*/ 828676 h 868681"/>
                <a:gd name="connsiteX51" fmla="*/ 1183004 w 1219200"/>
                <a:gd name="connsiteY51" fmla="*/ 846456 h 868681"/>
                <a:gd name="connsiteX52" fmla="*/ 1198879 w 1219200"/>
                <a:gd name="connsiteY52" fmla="*/ 840106 h 868681"/>
                <a:gd name="connsiteX53" fmla="*/ 1214754 w 1219200"/>
                <a:gd name="connsiteY53" fmla="*/ 853441 h 868681"/>
                <a:gd name="connsiteX54" fmla="*/ 1182370 w 1219200"/>
                <a:gd name="connsiteY54" fmla="*/ 868046 h 868681"/>
                <a:gd name="connsiteX55" fmla="*/ 1141095 w 1219200"/>
                <a:gd name="connsiteY55" fmla="*/ 821056 h 868681"/>
                <a:gd name="connsiteX56" fmla="*/ 1181099 w 1219200"/>
                <a:gd name="connsiteY56" fmla="*/ 774066 h 868681"/>
                <a:gd name="connsiteX57" fmla="*/ 1097915 w 1219200"/>
                <a:gd name="connsiteY57" fmla="*/ 774066 h 868681"/>
                <a:gd name="connsiteX58" fmla="*/ 1133474 w 1219200"/>
                <a:gd name="connsiteY58" fmla="*/ 793751 h 868681"/>
                <a:gd name="connsiteX59" fmla="*/ 1118235 w 1219200"/>
                <a:gd name="connsiteY59" fmla="*/ 808991 h 868681"/>
                <a:gd name="connsiteX60" fmla="*/ 1097915 w 1219200"/>
                <a:gd name="connsiteY60" fmla="*/ 796291 h 868681"/>
                <a:gd name="connsiteX61" fmla="*/ 1078864 w 1219200"/>
                <a:gd name="connsiteY61" fmla="*/ 820421 h 868681"/>
                <a:gd name="connsiteX62" fmla="*/ 1097915 w 1219200"/>
                <a:gd name="connsiteY62" fmla="*/ 845186 h 868681"/>
                <a:gd name="connsiteX63" fmla="*/ 1118235 w 1219200"/>
                <a:gd name="connsiteY63" fmla="*/ 833756 h 868681"/>
                <a:gd name="connsiteX64" fmla="*/ 1118870 w 1219200"/>
                <a:gd name="connsiteY64" fmla="*/ 834391 h 868681"/>
                <a:gd name="connsiteX65" fmla="*/ 1133474 w 1219200"/>
                <a:gd name="connsiteY65" fmla="*/ 848361 h 868681"/>
                <a:gd name="connsiteX66" fmla="*/ 1097280 w 1219200"/>
                <a:gd name="connsiteY66" fmla="*/ 868046 h 868681"/>
                <a:gd name="connsiteX67" fmla="*/ 1054735 w 1219200"/>
                <a:gd name="connsiteY67" fmla="*/ 821056 h 868681"/>
                <a:gd name="connsiteX68" fmla="*/ 1097915 w 1219200"/>
                <a:gd name="connsiteY68" fmla="*/ 774066 h 868681"/>
                <a:gd name="connsiteX69" fmla="*/ 1009015 w 1219200"/>
                <a:gd name="connsiteY69" fmla="*/ 774066 h 868681"/>
                <a:gd name="connsiteX70" fmla="*/ 1041400 w 1219200"/>
                <a:gd name="connsiteY70" fmla="*/ 815341 h 868681"/>
                <a:gd name="connsiteX71" fmla="*/ 1041400 w 1219200"/>
                <a:gd name="connsiteY71" fmla="*/ 866141 h 868681"/>
                <a:gd name="connsiteX72" fmla="*/ 1017905 w 1219200"/>
                <a:gd name="connsiteY72" fmla="*/ 866141 h 868681"/>
                <a:gd name="connsiteX73" fmla="*/ 1017905 w 1219200"/>
                <a:gd name="connsiteY73" fmla="*/ 817246 h 868681"/>
                <a:gd name="connsiteX74" fmla="*/ 1002665 w 1219200"/>
                <a:gd name="connsiteY74" fmla="*/ 796291 h 868681"/>
                <a:gd name="connsiteX75" fmla="*/ 986790 w 1219200"/>
                <a:gd name="connsiteY75" fmla="*/ 816611 h 868681"/>
                <a:gd name="connsiteX76" fmla="*/ 986790 w 1219200"/>
                <a:gd name="connsiteY76" fmla="*/ 866141 h 868681"/>
                <a:gd name="connsiteX77" fmla="*/ 963295 w 1219200"/>
                <a:gd name="connsiteY77" fmla="*/ 866141 h 868681"/>
                <a:gd name="connsiteX78" fmla="*/ 963295 w 1219200"/>
                <a:gd name="connsiteY78" fmla="*/ 775971 h 868681"/>
                <a:gd name="connsiteX79" fmla="*/ 986790 w 1219200"/>
                <a:gd name="connsiteY79" fmla="*/ 775971 h 868681"/>
                <a:gd name="connsiteX80" fmla="*/ 986790 w 1219200"/>
                <a:gd name="connsiteY80" fmla="*/ 782321 h 868681"/>
                <a:gd name="connsiteX81" fmla="*/ 1009015 w 1219200"/>
                <a:gd name="connsiteY81" fmla="*/ 774066 h 868681"/>
                <a:gd name="connsiteX82" fmla="*/ 911224 w 1219200"/>
                <a:gd name="connsiteY82" fmla="*/ 774066 h 868681"/>
                <a:gd name="connsiteX83" fmla="*/ 949325 w 1219200"/>
                <a:gd name="connsiteY83" fmla="*/ 821056 h 868681"/>
                <a:gd name="connsiteX84" fmla="*/ 948689 w 1219200"/>
                <a:gd name="connsiteY84" fmla="*/ 821056 h 868681"/>
                <a:gd name="connsiteX85" fmla="*/ 948689 w 1219200"/>
                <a:gd name="connsiteY85" fmla="*/ 828676 h 868681"/>
                <a:gd name="connsiteX86" fmla="*/ 894079 w 1219200"/>
                <a:gd name="connsiteY86" fmla="*/ 828676 h 868681"/>
                <a:gd name="connsiteX87" fmla="*/ 913129 w 1219200"/>
                <a:gd name="connsiteY87" fmla="*/ 846456 h 868681"/>
                <a:gd name="connsiteX88" fmla="*/ 929004 w 1219200"/>
                <a:gd name="connsiteY88" fmla="*/ 840106 h 868681"/>
                <a:gd name="connsiteX89" fmla="*/ 944879 w 1219200"/>
                <a:gd name="connsiteY89" fmla="*/ 853441 h 868681"/>
                <a:gd name="connsiteX90" fmla="*/ 912495 w 1219200"/>
                <a:gd name="connsiteY90" fmla="*/ 868046 h 868681"/>
                <a:gd name="connsiteX91" fmla="*/ 871220 w 1219200"/>
                <a:gd name="connsiteY91" fmla="*/ 821056 h 868681"/>
                <a:gd name="connsiteX92" fmla="*/ 911224 w 1219200"/>
                <a:gd name="connsiteY92" fmla="*/ 774066 h 868681"/>
                <a:gd name="connsiteX93" fmla="*/ 623570 w 1219200"/>
                <a:gd name="connsiteY93" fmla="*/ 774066 h 868681"/>
                <a:gd name="connsiteX94" fmla="*/ 655954 w 1219200"/>
                <a:gd name="connsiteY94" fmla="*/ 815341 h 868681"/>
                <a:gd name="connsiteX95" fmla="*/ 655954 w 1219200"/>
                <a:gd name="connsiteY95" fmla="*/ 866141 h 868681"/>
                <a:gd name="connsiteX96" fmla="*/ 632459 w 1219200"/>
                <a:gd name="connsiteY96" fmla="*/ 866141 h 868681"/>
                <a:gd name="connsiteX97" fmla="*/ 632459 w 1219200"/>
                <a:gd name="connsiteY97" fmla="*/ 817246 h 868681"/>
                <a:gd name="connsiteX98" fmla="*/ 617220 w 1219200"/>
                <a:gd name="connsiteY98" fmla="*/ 796291 h 868681"/>
                <a:gd name="connsiteX99" fmla="*/ 601345 w 1219200"/>
                <a:gd name="connsiteY99" fmla="*/ 816611 h 868681"/>
                <a:gd name="connsiteX100" fmla="*/ 601345 w 1219200"/>
                <a:gd name="connsiteY100" fmla="*/ 866141 h 868681"/>
                <a:gd name="connsiteX101" fmla="*/ 577849 w 1219200"/>
                <a:gd name="connsiteY101" fmla="*/ 866141 h 868681"/>
                <a:gd name="connsiteX102" fmla="*/ 577849 w 1219200"/>
                <a:gd name="connsiteY102" fmla="*/ 775971 h 868681"/>
                <a:gd name="connsiteX103" fmla="*/ 601345 w 1219200"/>
                <a:gd name="connsiteY103" fmla="*/ 775971 h 868681"/>
                <a:gd name="connsiteX104" fmla="*/ 601345 w 1219200"/>
                <a:gd name="connsiteY104" fmla="*/ 782321 h 868681"/>
                <a:gd name="connsiteX105" fmla="*/ 623570 w 1219200"/>
                <a:gd name="connsiteY105" fmla="*/ 774066 h 868681"/>
                <a:gd name="connsiteX106" fmla="*/ 522605 w 1219200"/>
                <a:gd name="connsiteY106" fmla="*/ 774066 h 868681"/>
                <a:gd name="connsiteX107" fmla="*/ 564515 w 1219200"/>
                <a:gd name="connsiteY107" fmla="*/ 821056 h 868681"/>
                <a:gd name="connsiteX108" fmla="*/ 522605 w 1219200"/>
                <a:gd name="connsiteY108" fmla="*/ 868046 h 868681"/>
                <a:gd name="connsiteX109" fmla="*/ 480695 w 1219200"/>
                <a:gd name="connsiteY109" fmla="*/ 821056 h 868681"/>
                <a:gd name="connsiteX110" fmla="*/ 522605 w 1219200"/>
                <a:gd name="connsiteY110" fmla="*/ 774066 h 868681"/>
                <a:gd name="connsiteX111" fmla="*/ 436879 w 1219200"/>
                <a:gd name="connsiteY111" fmla="*/ 774066 h 868681"/>
                <a:gd name="connsiteX112" fmla="*/ 472439 w 1219200"/>
                <a:gd name="connsiteY112" fmla="*/ 793751 h 868681"/>
                <a:gd name="connsiteX113" fmla="*/ 457200 w 1219200"/>
                <a:gd name="connsiteY113" fmla="*/ 808991 h 868681"/>
                <a:gd name="connsiteX114" fmla="*/ 436879 w 1219200"/>
                <a:gd name="connsiteY114" fmla="*/ 796291 h 868681"/>
                <a:gd name="connsiteX115" fmla="*/ 417829 w 1219200"/>
                <a:gd name="connsiteY115" fmla="*/ 820421 h 868681"/>
                <a:gd name="connsiteX116" fmla="*/ 436879 w 1219200"/>
                <a:gd name="connsiteY116" fmla="*/ 845186 h 868681"/>
                <a:gd name="connsiteX117" fmla="*/ 457200 w 1219200"/>
                <a:gd name="connsiteY117" fmla="*/ 833756 h 868681"/>
                <a:gd name="connsiteX118" fmla="*/ 457834 w 1219200"/>
                <a:gd name="connsiteY118" fmla="*/ 834391 h 868681"/>
                <a:gd name="connsiteX119" fmla="*/ 472439 w 1219200"/>
                <a:gd name="connsiteY119" fmla="*/ 848361 h 868681"/>
                <a:gd name="connsiteX120" fmla="*/ 436245 w 1219200"/>
                <a:gd name="connsiteY120" fmla="*/ 868046 h 868681"/>
                <a:gd name="connsiteX121" fmla="*/ 393700 w 1219200"/>
                <a:gd name="connsiteY121" fmla="*/ 821056 h 868681"/>
                <a:gd name="connsiteX122" fmla="*/ 436879 w 1219200"/>
                <a:gd name="connsiteY122" fmla="*/ 774066 h 868681"/>
                <a:gd name="connsiteX123" fmla="*/ 219075 w 1219200"/>
                <a:gd name="connsiteY123" fmla="*/ 742316 h 868681"/>
                <a:gd name="connsiteX124" fmla="*/ 219075 w 1219200"/>
                <a:gd name="connsiteY124" fmla="*/ 777241 h 868681"/>
                <a:gd name="connsiteX125" fmla="*/ 245110 w 1219200"/>
                <a:gd name="connsiteY125" fmla="*/ 777241 h 868681"/>
                <a:gd name="connsiteX126" fmla="*/ 245110 w 1219200"/>
                <a:gd name="connsiteY126" fmla="*/ 798831 h 868681"/>
                <a:gd name="connsiteX127" fmla="*/ 219075 w 1219200"/>
                <a:gd name="connsiteY127" fmla="*/ 798831 h 868681"/>
                <a:gd name="connsiteX128" fmla="*/ 219075 w 1219200"/>
                <a:gd name="connsiteY128" fmla="*/ 835661 h 868681"/>
                <a:gd name="connsiteX129" fmla="*/ 227965 w 1219200"/>
                <a:gd name="connsiteY129" fmla="*/ 846456 h 868681"/>
                <a:gd name="connsiteX130" fmla="*/ 245041 w 1219200"/>
                <a:gd name="connsiteY130" fmla="*/ 839979 h 868681"/>
                <a:gd name="connsiteX131" fmla="*/ 241935 w 1219200"/>
                <a:gd name="connsiteY131" fmla="*/ 862966 h 868681"/>
                <a:gd name="connsiteX132" fmla="*/ 219709 w 1219200"/>
                <a:gd name="connsiteY132" fmla="*/ 868681 h 868681"/>
                <a:gd name="connsiteX133" fmla="*/ 195579 w 1219200"/>
                <a:gd name="connsiteY133" fmla="*/ 842011 h 868681"/>
                <a:gd name="connsiteX134" fmla="*/ 195579 w 1219200"/>
                <a:gd name="connsiteY134" fmla="*/ 798831 h 868681"/>
                <a:gd name="connsiteX135" fmla="*/ 179704 w 1219200"/>
                <a:gd name="connsiteY135" fmla="*/ 798831 h 868681"/>
                <a:gd name="connsiteX136" fmla="*/ 179704 w 1219200"/>
                <a:gd name="connsiteY136" fmla="*/ 777241 h 868681"/>
                <a:gd name="connsiteX137" fmla="*/ 195579 w 1219200"/>
                <a:gd name="connsiteY137" fmla="*/ 777241 h 868681"/>
                <a:gd name="connsiteX138" fmla="*/ 195579 w 1219200"/>
                <a:gd name="connsiteY138" fmla="*/ 753746 h 868681"/>
                <a:gd name="connsiteX139" fmla="*/ 749935 w 1219200"/>
                <a:gd name="connsiteY139" fmla="*/ 741681 h 868681"/>
                <a:gd name="connsiteX140" fmla="*/ 763269 w 1219200"/>
                <a:gd name="connsiteY140" fmla="*/ 755016 h 868681"/>
                <a:gd name="connsiteX141" fmla="*/ 749935 w 1219200"/>
                <a:gd name="connsiteY141" fmla="*/ 768351 h 868681"/>
                <a:gd name="connsiteX142" fmla="*/ 736599 w 1219200"/>
                <a:gd name="connsiteY142" fmla="*/ 755016 h 868681"/>
                <a:gd name="connsiteX143" fmla="*/ 749935 w 1219200"/>
                <a:gd name="connsiteY143" fmla="*/ 741681 h 868681"/>
                <a:gd name="connsiteX144" fmla="*/ 154939 w 1219200"/>
                <a:gd name="connsiteY144" fmla="*/ 741681 h 868681"/>
                <a:gd name="connsiteX145" fmla="*/ 168275 w 1219200"/>
                <a:gd name="connsiteY145" fmla="*/ 755016 h 868681"/>
                <a:gd name="connsiteX146" fmla="*/ 154939 w 1219200"/>
                <a:gd name="connsiteY146" fmla="*/ 768351 h 868681"/>
                <a:gd name="connsiteX147" fmla="*/ 141605 w 1219200"/>
                <a:gd name="connsiteY147" fmla="*/ 755016 h 868681"/>
                <a:gd name="connsiteX148" fmla="*/ 154939 w 1219200"/>
                <a:gd name="connsiteY148" fmla="*/ 741681 h 868681"/>
                <a:gd name="connsiteX149" fmla="*/ 856614 w 1219200"/>
                <a:gd name="connsiteY149" fmla="*/ 741046 h 868681"/>
                <a:gd name="connsiteX150" fmla="*/ 856614 w 1219200"/>
                <a:gd name="connsiteY150" fmla="*/ 866141 h 868681"/>
                <a:gd name="connsiteX151" fmla="*/ 833120 w 1219200"/>
                <a:gd name="connsiteY151" fmla="*/ 866141 h 868681"/>
                <a:gd name="connsiteX152" fmla="*/ 833120 w 1219200"/>
                <a:gd name="connsiteY152" fmla="*/ 860426 h 868681"/>
                <a:gd name="connsiteX153" fmla="*/ 812799 w 1219200"/>
                <a:gd name="connsiteY153" fmla="*/ 868046 h 868681"/>
                <a:gd name="connsiteX154" fmla="*/ 775970 w 1219200"/>
                <a:gd name="connsiteY154" fmla="*/ 820421 h 868681"/>
                <a:gd name="connsiteX155" fmla="*/ 812165 w 1219200"/>
                <a:gd name="connsiteY155" fmla="*/ 774066 h 868681"/>
                <a:gd name="connsiteX156" fmla="*/ 833120 w 1219200"/>
                <a:gd name="connsiteY156" fmla="*/ 781051 h 868681"/>
                <a:gd name="connsiteX157" fmla="*/ 833120 w 1219200"/>
                <a:gd name="connsiteY157" fmla="*/ 752476 h 868681"/>
                <a:gd name="connsiteX158" fmla="*/ 707390 w 1219200"/>
                <a:gd name="connsiteY158" fmla="*/ 741046 h 868681"/>
                <a:gd name="connsiteX159" fmla="*/ 724534 w 1219200"/>
                <a:gd name="connsiteY159" fmla="*/ 743586 h 868681"/>
                <a:gd name="connsiteX160" fmla="*/ 724534 w 1219200"/>
                <a:gd name="connsiteY160" fmla="*/ 744221 h 868681"/>
                <a:gd name="connsiteX161" fmla="*/ 724534 w 1219200"/>
                <a:gd name="connsiteY161" fmla="*/ 762636 h 868681"/>
                <a:gd name="connsiteX162" fmla="*/ 713105 w 1219200"/>
                <a:gd name="connsiteY162" fmla="*/ 760731 h 868681"/>
                <a:gd name="connsiteX163" fmla="*/ 703579 w 1219200"/>
                <a:gd name="connsiteY163" fmla="*/ 768351 h 868681"/>
                <a:gd name="connsiteX164" fmla="*/ 703579 w 1219200"/>
                <a:gd name="connsiteY164" fmla="*/ 775336 h 868681"/>
                <a:gd name="connsiteX165" fmla="*/ 722629 w 1219200"/>
                <a:gd name="connsiteY165" fmla="*/ 775336 h 868681"/>
                <a:gd name="connsiteX166" fmla="*/ 722629 w 1219200"/>
                <a:gd name="connsiteY166" fmla="*/ 796926 h 868681"/>
                <a:gd name="connsiteX167" fmla="*/ 703579 w 1219200"/>
                <a:gd name="connsiteY167" fmla="*/ 796926 h 868681"/>
                <a:gd name="connsiteX168" fmla="*/ 703579 w 1219200"/>
                <a:gd name="connsiteY168" fmla="*/ 865506 h 868681"/>
                <a:gd name="connsiteX169" fmla="*/ 680084 w 1219200"/>
                <a:gd name="connsiteY169" fmla="*/ 865506 h 868681"/>
                <a:gd name="connsiteX170" fmla="*/ 680084 w 1219200"/>
                <a:gd name="connsiteY170" fmla="*/ 796926 h 868681"/>
                <a:gd name="connsiteX171" fmla="*/ 667385 w 1219200"/>
                <a:gd name="connsiteY171" fmla="*/ 796926 h 868681"/>
                <a:gd name="connsiteX172" fmla="*/ 667385 w 1219200"/>
                <a:gd name="connsiteY172" fmla="*/ 775336 h 868681"/>
                <a:gd name="connsiteX173" fmla="*/ 680084 w 1219200"/>
                <a:gd name="connsiteY173" fmla="*/ 775336 h 868681"/>
                <a:gd name="connsiteX174" fmla="*/ 680084 w 1219200"/>
                <a:gd name="connsiteY174" fmla="*/ 764541 h 868681"/>
                <a:gd name="connsiteX175" fmla="*/ 707390 w 1219200"/>
                <a:gd name="connsiteY175" fmla="*/ 741046 h 868681"/>
                <a:gd name="connsiteX176" fmla="*/ 282575 w 1219200"/>
                <a:gd name="connsiteY176" fmla="*/ 741046 h 868681"/>
                <a:gd name="connsiteX177" fmla="*/ 282575 w 1219200"/>
                <a:gd name="connsiteY177" fmla="*/ 782321 h 868681"/>
                <a:gd name="connsiteX178" fmla="*/ 304799 w 1219200"/>
                <a:gd name="connsiteY178" fmla="*/ 774066 h 868681"/>
                <a:gd name="connsiteX179" fmla="*/ 336549 w 1219200"/>
                <a:gd name="connsiteY179" fmla="*/ 815341 h 868681"/>
                <a:gd name="connsiteX180" fmla="*/ 336549 w 1219200"/>
                <a:gd name="connsiteY180" fmla="*/ 866141 h 868681"/>
                <a:gd name="connsiteX181" fmla="*/ 313689 w 1219200"/>
                <a:gd name="connsiteY181" fmla="*/ 866141 h 868681"/>
                <a:gd name="connsiteX182" fmla="*/ 313689 w 1219200"/>
                <a:gd name="connsiteY182" fmla="*/ 817246 h 868681"/>
                <a:gd name="connsiteX183" fmla="*/ 298450 w 1219200"/>
                <a:gd name="connsiteY183" fmla="*/ 796291 h 868681"/>
                <a:gd name="connsiteX184" fmla="*/ 282575 w 1219200"/>
                <a:gd name="connsiteY184" fmla="*/ 816611 h 868681"/>
                <a:gd name="connsiteX185" fmla="*/ 282575 w 1219200"/>
                <a:gd name="connsiteY185" fmla="*/ 866141 h 868681"/>
                <a:gd name="connsiteX186" fmla="*/ 259079 w 1219200"/>
                <a:gd name="connsiteY186" fmla="*/ 866141 h 868681"/>
                <a:gd name="connsiteX187" fmla="*/ 259079 w 1219200"/>
                <a:gd name="connsiteY187" fmla="*/ 752476 h 868681"/>
                <a:gd name="connsiteX188" fmla="*/ 92709 w 1219200"/>
                <a:gd name="connsiteY188" fmla="*/ 648336 h 868681"/>
                <a:gd name="connsiteX189" fmla="*/ 92709 w 1219200"/>
                <a:gd name="connsiteY189" fmla="*/ 649606 h 868681"/>
                <a:gd name="connsiteX190" fmla="*/ 92427 w 1219200"/>
                <a:gd name="connsiteY190" fmla="*/ 648959 h 868681"/>
                <a:gd name="connsiteX191" fmla="*/ 230504 w 1219200"/>
                <a:gd name="connsiteY191" fmla="*/ 643256 h 868681"/>
                <a:gd name="connsiteX192" fmla="*/ 215900 w 1219200"/>
                <a:gd name="connsiteY192" fmla="*/ 654686 h 868681"/>
                <a:gd name="connsiteX193" fmla="*/ 228599 w 1219200"/>
                <a:gd name="connsiteY193" fmla="*/ 667386 h 868681"/>
                <a:gd name="connsiteX194" fmla="*/ 245745 w 1219200"/>
                <a:gd name="connsiteY194" fmla="*/ 658496 h 868681"/>
                <a:gd name="connsiteX195" fmla="*/ 245745 w 1219200"/>
                <a:gd name="connsiteY195" fmla="*/ 647066 h 868681"/>
                <a:gd name="connsiteX196" fmla="*/ 230504 w 1219200"/>
                <a:gd name="connsiteY196" fmla="*/ 643256 h 868681"/>
                <a:gd name="connsiteX197" fmla="*/ 321310 w 1219200"/>
                <a:gd name="connsiteY197" fmla="*/ 614046 h 868681"/>
                <a:gd name="connsiteX198" fmla="*/ 306704 w 1219200"/>
                <a:gd name="connsiteY198" fmla="*/ 622301 h 868681"/>
                <a:gd name="connsiteX199" fmla="*/ 306704 w 1219200"/>
                <a:gd name="connsiteY199" fmla="*/ 656591 h 868681"/>
                <a:gd name="connsiteX200" fmla="*/ 323215 w 1219200"/>
                <a:gd name="connsiteY200" fmla="*/ 664846 h 868681"/>
                <a:gd name="connsiteX201" fmla="*/ 339090 w 1219200"/>
                <a:gd name="connsiteY201" fmla="*/ 640716 h 868681"/>
                <a:gd name="connsiteX202" fmla="*/ 338454 w 1219200"/>
                <a:gd name="connsiteY202" fmla="*/ 640716 h 868681"/>
                <a:gd name="connsiteX203" fmla="*/ 321310 w 1219200"/>
                <a:gd name="connsiteY203" fmla="*/ 614046 h 868681"/>
                <a:gd name="connsiteX204" fmla="*/ 1179195 w 1219200"/>
                <a:gd name="connsiteY204" fmla="*/ 612776 h 868681"/>
                <a:gd name="connsiteX205" fmla="*/ 1163320 w 1219200"/>
                <a:gd name="connsiteY205" fmla="*/ 629921 h 868681"/>
                <a:gd name="connsiteX206" fmla="*/ 1163954 w 1219200"/>
                <a:gd name="connsiteY206" fmla="*/ 629921 h 868681"/>
                <a:gd name="connsiteX207" fmla="*/ 1195704 w 1219200"/>
                <a:gd name="connsiteY207" fmla="*/ 629921 h 868681"/>
                <a:gd name="connsiteX208" fmla="*/ 1179195 w 1219200"/>
                <a:gd name="connsiteY208" fmla="*/ 612776 h 868681"/>
                <a:gd name="connsiteX209" fmla="*/ 689610 w 1219200"/>
                <a:gd name="connsiteY209" fmla="*/ 612776 h 868681"/>
                <a:gd name="connsiteX210" fmla="*/ 673735 w 1219200"/>
                <a:gd name="connsiteY210" fmla="*/ 629921 h 868681"/>
                <a:gd name="connsiteX211" fmla="*/ 674370 w 1219200"/>
                <a:gd name="connsiteY211" fmla="*/ 629921 h 868681"/>
                <a:gd name="connsiteX212" fmla="*/ 706120 w 1219200"/>
                <a:gd name="connsiteY212" fmla="*/ 629921 h 868681"/>
                <a:gd name="connsiteX213" fmla="*/ 689610 w 1219200"/>
                <a:gd name="connsiteY213" fmla="*/ 612776 h 868681"/>
                <a:gd name="connsiteX214" fmla="*/ 410845 w 1219200"/>
                <a:gd name="connsiteY214" fmla="*/ 612776 h 868681"/>
                <a:gd name="connsiteX215" fmla="*/ 395605 w 1219200"/>
                <a:gd name="connsiteY215" fmla="*/ 629921 h 868681"/>
                <a:gd name="connsiteX216" fmla="*/ 427355 w 1219200"/>
                <a:gd name="connsiteY216" fmla="*/ 629921 h 868681"/>
                <a:gd name="connsiteX217" fmla="*/ 410845 w 1219200"/>
                <a:gd name="connsiteY217" fmla="*/ 612776 h 868681"/>
                <a:gd name="connsiteX218" fmla="*/ 991870 w 1219200"/>
                <a:gd name="connsiteY218" fmla="*/ 594361 h 868681"/>
                <a:gd name="connsiteX219" fmla="*/ 1014095 w 1219200"/>
                <a:gd name="connsiteY219" fmla="*/ 594361 h 868681"/>
                <a:gd name="connsiteX220" fmla="*/ 1014095 w 1219200"/>
                <a:gd name="connsiteY220" fmla="*/ 643256 h 868681"/>
                <a:gd name="connsiteX221" fmla="*/ 1029334 w 1219200"/>
                <a:gd name="connsiteY221" fmla="*/ 664846 h 868681"/>
                <a:gd name="connsiteX222" fmla="*/ 1044575 w 1219200"/>
                <a:gd name="connsiteY222" fmla="*/ 644526 h 868681"/>
                <a:gd name="connsiteX223" fmla="*/ 1044575 w 1219200"/>
                <a:gd name="connsiteY223" fmla="*/ 594996 h 868681"/>
                <a:gd name="connsiteX224" fmla="*/ 1066799 w 1219200"/>
                <a:gd name="connsiteY224" fmla="*/ 594996 h 868681"/>
                <a:gd name="connsiteX225" fmla="*/ 1066799 w 1219200"/>
                <a:gd name="connsiteY225" fmla="*/ 684531 h 868681"/>
                <a:gd name="connsiteX226" fmla="*/ 1044575 w 1219200"/>
                <a:gd name="connsiteY226" fmla="*/ 684531 h 868681"/>
                <a:gd name="connsiteX227" fmla="*/ 1044575 w 1219200"/>
                <a:gd name="connsiteY227" fmla="*/ 678181 h 868681"/>
                <a:gd name="connsiteX228" fmla="*/ 1023620 w 1219200"/>
                <a:gd name="connsiteY228" fmla="*/ 686436 h 868681"/>
                <a:gd name="connsiteX229" fmla="*/ 991870 w 1219200"/>
                <a:gd name="connsiteY229" fmla="*/ 645161 h 868681"/>
                <a:gd name="connsiteX230" fmla="*/ 836295 w 1219200"/>
                <a:gd name="connsiteY230" fmla="*/ 594361 h 868681"/>
                <a:gd name="connsiteX231" fmla="*/ 858519 w 1219200"/>
                <a:gd name="connsiteY231" fmla="*/ 594361 h 868681"/>
                <a:gd name="connsiteX232" fmla="*/ 858519 w 1219200"/>
                <a:gd name="connsiteY232" fmla="*/ 643256 h 868681"/>
                <a:gd name="connsiteX233" fmla="*/ 873760 w 1219200"/>
                <a:gd name="connsiteY233" fmla="*/ 664846 h 868681"/>
                <a:gd name="connsiteX234" fmla="*/ 889000 w 1219200"/>
                <a:gd name="connsiteY234" fmla="*/ 644526 h 868681"/>
                <a:gd name="connsiteX235" fmla="*/ 889000 w 1219200"/>
                <a:gd name="connsiteY235" fmla="*/ 594996 h 868681"/>
                <a:gd name="connsiteX236" fmla="*/ 911224 w 1219200"/>
                <a:gd name="connsiteY236" fmla="*/ 594996 h 868681"/>
                <a:gd name="connsiteX237" fmla="*/ 911224 w 1219200"/>
                <a:gd name="connsiteY237" fmla="*/ 684531 h 868681"/>
                <a:gd name="connsiteX238" fmla="*/ 889000 w 1219200"/>
                <a:gd name="connsiteY238" fmla="*/ 684531 h 868681"/>
                <a:gd name="connsiteX239" fmla="*/ 889000 w 1219200"/>
                <a:gd name="connsiteY239" fmla="*/ 678181 h 868681"/>
                <a:gd name="connsiteX240" fmla="*/ 868045 w 1219200"/>
                <a:gd name="connsiteY240" fmla="*/ 686436 h 868681"/>
                <a:gd name="connsiteX241" fmla="*/ 836295 w 1219200"/>
                <a:gd name="connsiteY241" fmla="*/ 645161 h 868681"/>
                <a:gd name="connsiteX242" fmla="*/ 1181099 w 1219200"/>
                <a:gd name="connsiteY242" fmla="*/ 592456 h 868681"/>
                <a:gd name="connsiteX243" fmla="*/ 1219200 w 1219200"/>
                <a:gd name="connsiteY243" fmla="*/ 639446 h 868681"/>
                <a:gd name="connsiteX244" fmla="*/ 1218564 w 1219200"/>
                <a:gd name="connsiteY244" fmla="*/ 639446 h 868681"/>
                <a:gd name="connsiteX245" fmla="*/ 1218564 w 1219200"/>
                <a:gd name="connsiteY245" fmla="*/ 647066 h 868681"/>
                <a:gd name="connsiteX246" fmla="*/ 1163954 w 1219200"/>
                <a:gd name="connsiteY246" fmla="*/ 647066 h 868681"/>
                <a:gd name="connsiteX247" fmla="*/ 1183004 w 1219200"/>
                <a:gd name="connsiteY247" fmla="*/ 664846 h 868681"/>
                <a:gd name="connsiteX248" fmla="*/ 1198879 w 1219200"/>
                <a:gd name="connsiteY248" fmla="*/ 658496 h 868681"/>
                <a:gd name="connsiteX249" fmla="*/ 1214754 w 1219200"/>
                <a:gd name="connsiteY249" fmla="*/ 671831 h 868681"/>
                <a:gd name="connsiteX250" fmla="*/ 1182370 w 1219200"/>
                <a:gd name="connsiteY250" fmla="*/ 686436 h 868681"/>
                <a:gd name="connsiteX251" fmla="*/ 1141095 w 1219200"/>
                <a:gd name="connsiteY251" fmla="*/ 639446 h 868681"/>
                <a:gd name="connsiteX252" fmla="*/ 1181099 w 1219200"/>
                <a:gd name="connsiteY252" fmla="*/ 592456 h 868681"/>
                <a:gd name="connsiteX253" fmla="*/ 691515 w 1219200"/>
                <a:gd name="connsiteY253" fmla="*/ 592456 h 868681"/>
                <a:gd name="connsiteX254" fmla="*/ 729614 w 1219200"/>
                <a:gd name="connsiteY254" fmla="*/ 639446 h 868681"/>
                <a:gd name="connsiteX255" fmla="*/ 728980 w 1219200"/>
                <a:gd name="connsiteY255" fmla="*/ 639446 h 868681"/>
                <a:gd name="connsiteX256" fmla="*/ 728980 w 1219200"/>
                <a:gd name="connsiteY256" fmla="*/ 647066 h 868681"/>
                <a:gd name="connsiteX257" fmla="*/ 674370 w 1219200"/>
                <a:gd name="connsiteY257" fmla="*/ 647066 h 868681"/>
                <a:gd name="connsiteX258" fmla="*/ 693420 w 1219200"/>
                <a:gd name="connsiteY258" fmla="*/ 664846 h 868681"/>
                <a:gd name="connsiteX259" fmla="*/ 709295 w 1219200"/>
                <a:gd name="connsiteY259" fmla="*/ 658496 h 868681"/>
                <a:gd name="connsiteX260" fmla="*/ 725170 w 1219200"/>
                <a:gd name="connsiteY260" fmla="*/ 671831 h 868681"/>
                <a:gd name="connsiteX261" fmla="*/ 692784 w 1219200"/>
                <a:gd name="connsiteY261" fmla="*/ 686436 h 868681"/>
                <a:gd name="connsiteX262" fmla="*/ 651510 w 1219200"/>
                <a:gd name="connsiteY262" fmla="*/ 639446 h 868681"/>
                <a:gd name="connsiteX263" fmla="*/ 691515 w 1219200"/>
                <a:gd name="connsiteY263" fmla="*/ 592456 h 868681"/>
                <a:gd name="connsiteX264" fmla="*/ 412114 w 1219200"/>
                <a:gd name="connsiteY264" fmla="*/ 592456 h 868681"/>
                <a:gd name="connsiteX265" fmla="*/ 448310 w 1219200"/>
                <a:gd name="connsiteY265" fmla="*/ 639446 h 868681"/>
                <a:gd name="connsiteX266" fmla="*/ 448310 w 1219200"/>
                <a:gd name="connsiteY266" fmla="*/ 647066 h 868681"/>
                <a:gd name="connsiteX267" fmla="*/ 395605 w 1219200"/>
                <a:gd name="connsiteY267" fmla="*/ 647066 h 868681"/>
                <a:gd name="connsiteX268" fmla="*/ 415290 w 1219200"/>
                <a:gd name="connsiteY268" fmla="*/ 664846 h 868681"/>
                <a:gd name="connsiteX269" fmla="*/ 430530 w 1219200"/>
                <a:gd name="connsiteY269" fmla="*/ 658496 h 868681"/>
                <a:gd name="connsiteX270" fmla="*/ 446405 w 1219200"/>
                <a:gd name="connsiteY270" fmla="*/ 671831 h 868681"/>
                <a:gd name="connsiteX271" fmla="*/ 413385 w 1219200"/>
                <a:gd name="connsiteY271" fmla="*/ 686436 h 868681"/>
                <a:gd name="connsiteX272" fmla="*/ 372110 w 1219200"/>
                <a:gd name="connsiteY272" fmla="*/ 640081 h 868681"/>
                <a:gd name="connsiteX273" fmla="*/ 412114 w 1219200"/>
                <a:gd name="connsiteY273" fmla="*/ 592456 h 868681"/>
                <a:gd name="connsiteX274" fmla="*/ 326390 w 1219200"/>
                <a:gd name="connsiteY274" fmla="*/ 592456 h 868681"/>
                <a:gd name="connsiteX275" fmla="*/ 361314 w 1219200"/>
                <a:gd name="connsiteY275" fmla="*/ 639446 h 868681"/>
                <a:gd name="connsiteX276" fmla="*/ 326390 w 1219200"/>
                <a:gd name="connsiteY276" fmla="*/ 686436 h 868681"/>
                <a:gd name="connsiteX277" fmla="*/ 306070 w 1219200"/>
                <a:gd name="connsiteY277" fmla="*/ 678816 h 868681"/>
                <a:gd name="connsiteX278" fmla="*/ 306070 w 1219200"/>
                <a:gd name="connsiteY278" fmla="*/ 706121 h 868681"/>
                <a:gd name="connsiteX279" fmla="*/ 283845 w 1219200"/>
                <a:gd name="connsiteY279" fmla="*/ 717551 h 868681"/>
                <a:gd name="connsiteX280" fmla="*/ 283845 w 1219200"/>
                <a:gd name="connsiteY280" fmla="*/ 594361 h 868681"/>
                <a:gd name="connsiteX281" fmla="*/ 306070 w 1219200"/>
                <a:gd name="connsiteY281" fmla="*/ 594361 h 868681"/>
                <a:gd name="connsiteX282" fmla="*/ 306070 w 1219200"/>
                <a:gd name="connsiteY282" fmla="*/ 600711 h 868681"/>
                <a:gd name="connsiteX283" fmla="*/ 326390 w 1219200"/>
                <a:gd name="connsiteY283" fmla="*/ 592456 h 868681"/>
                <a:gd name="connsiteX284" fmla="*/ 231775 w 1219200"/>
                <a:gd name="connsiteY284" fmla="*/ 592456 h 868681"/>
                <a:gd name="connsiteX285" fmla="*/ 268605 w 1219200"/>
                <a:gd name="connsiteY285" fmla="*/ 624206 h 868681"/>
                <a:gd name="connsiteX286" fmla="*/ 268605 w 1219200"/>
                <a:gd name="connsiteY286" fmla="*/ 684531 h 868681"/>
                <a:gd name="connsiteX287" fmla="*/ 267970 w 1219200"/>
                <a:gd name="connsiteY287" fmla="*/ 684531 h 868681"/>
                <a:gd name="connsiteX288" fmla="*/ 245745 w 1219200"/>
                <a:gd name="connsiteY288" fmla="*/ 684531 h 868681"/>
                <a:gd name="connsiteX289" fmla="*/ 245745 w 1219200"/>
                <a:gd name="connsiteY289" fmla="*/ 678181 h 868681"/>
                <a:gd name="connsiteX290" fmla="*/ 224790 w 1219200"/>
                <a:gd name="connsiteY290" fmla="*/ 686436 h 868681"/>
                <a:gd name="connsiteX291" fmla="*/ 193040 w 1219200"/>
                <a:gd name="connsiteY291" fmla="*/ 655321 h 868681"/>
                <a:gd name="connsiteX292" fmla="*/ 227965 w 1219200"/>
                <a:gd name="connsiteY292" fmla="*/ 624841 h 868681"/>
                <a:gd name="connsiteX293" fmla="*/ 245745 w 1219200"/>
                <a:gd name="connsiteY293" fmla="*/ 628651 h 868681"/>
                <a:gd name="connsiteX294" fmla="*/ 245745 w 1219200"/>
                <a:gd name="connsiteY294" fmla="*/ 623571 h 868681"/>
                <a:gd name="connsiteX295" fmla="*/ 230504 w 1219200"/>
                <a:gd name="connsiteY295" fmla="*/ 611506 h 868681"/>
                <a:gd name="connsiteX296" fmla="*/ 209549 w 1219200"/>
                <a:gd name="connsiteY296" fmla="*/ 617221 h 868681"/>
                <a:gd name="connsiteX297" fmla="*/ 200659 w 1219200"/>
                <a:gd name="connsiteY297" fmla="*/ 601346 h 868681"/>
                <a:gd name="connsiteX298" fmla="*/ 231775 w 1219200"/>
                <a:gd name="connsiteY298" fmla="*/ 592456 h 868681"/>
                <a:gd name="connsiteX299" fmla="*/ 1125855 w 1219200"/>
                <a:gd name="connsiteY299" fmla="*/ 591821 h 868681"/>
                <a:gd name="connsiteX300" fmla="*/ 1142364 w 1219200"/>
                <a:gd name="connsiteY300" fmla="*/ 598171 h 868681"/>
                <a:gd name="connsiteX301" fmla="*/ 1141730 w 1219200"/>
                <a:gd name="connsiteY301" fmla="*/ 598806 h 868681"/>
                <a:gd name="connsiteX302" fmla="*/ 1132840 w 1219200"/>
                <a:gd name="connsiteY302" fmla="*/ 621031 h 868681"/>
                <a:gd name="connsiteX303" fmla="*/ 1120140 w 1219200"/>
                <a:gd name="connsiteY303" fmla="*/ 615316 h 868681"/>
                <a:gd name="connsiteX304" fmla="*/ 1106805 w 1219200"/>
                <a:gd name="connsiteY304" fmla="*/ 635001 h 868681"/>
                <a:gd name="connsiteX305" fmla="*/ 1106805 w 1219200"/>
                <a:gd name="connsiteY305" fmla="*/ 683896 h 868681"/>
                <a:gd name="connsiteX306" fmla="*/ 1084579 w 1219200"/>
                <a:gd name="connsiteY306" fmla="*/ 683896 h 868681"/>
                <a:gd name="connsiteX307" fmla="*/ 1084579 w 1219200"/>
                <a:gd name="connsiteY307" fmla="*/ 593726 h 868681"/>
                <a:gd name="connsiteX308" fmla="*/ 1106805 w 1219200"/>
                <a:gd name="connsiteY308" fmla="*/ 593726 h 868681"/>
                <a:gd name="connsiteX309" fmla="*/ 1106805 w 1219200"/>
                <a:gd name="connsiteY309" fmla="*/ 600076 h 868681"/>
                <a:gd name="connsiteX310" fmla="*/ 1125855 w 1219200"/>
                <a:gd name="connsiteY310" fmla="*/ 591821 h 868681"/>
                <a:gd name="connsiteX311" fmla="*/ 47625 w 1219200"/>
                <a:gd name="connsiteY311" fmla="*/ 563881 h 868681"/>
                <a:gd name="connsiteX312" fmla="*/ 90170 w 1219200"/>
                <a:gd name="connsiteY312" fmla="*/ 582296 h 868681"/>
                <a:gd name="connsiteX313" fmla="*/ 73659 w 1219200"/>
                <a:gd name="connsiteY313" fmla="*/ 598806 h 868681"/>
                <a:gd name="connsiteX314" fmla="*/ 46355 w 1219200"/>
                <a:gd name="connsiteY314" fmla="*/ 586741 h 868681"/>
                <a:gd name="connsiteX315" fmla="*/ 28575 w 1219200"/>
                <a:gd name="connsiteY315" fmla="*/ 598171 h 868681"/>
                <a:gd name="connsiteX316" fmla="*/ 33655 w 1219200"/>
                <a:gd name="connsiteY316" fmla="*/ 606426 h 868681"/>
                <a:gd name="connsiteX317" fmla="*/ 52704 w 1219200"/>
                <a:gd name="connsiteY317" fmla="*/ 612776 h 868681"/>
                <a:gd name="connsiteX318" fmla="*/ 81915 w 1219200"/>
                <a:gd name="connsiteY318" fmla="*/ 624841 h 868681"/>
                <a:gd name="connsiteX319" fmla="*/ 92427 w 1219200"/>
                <a:gd name="connsiteY319" fmla="*/ 648959 h 868681"/>
                <a:gd name="connsiteX320" fmla="*/ 79454 w 1219200"/>
                <a:gd name="connsiteY320" fmla="*/ 677626 h 868681"/>
                <a:gd name="connsiteX321" fmla="*/ 47625 w 1219200"/>
                <a:gd name="connsiteY321" fmla="*/ 686436 h 868681"/>
                <a:gd name="connsiteX322" fmla="*/ 0 w 1219200"/>
                <a:gd name="connsiteY322" fmla="*/ 664846 h 868681"/>
                <a:gd name="connsiteX323" fmla="*/ 16510 w 1219200"/>
                <a:gd name="connsiteY323" fmla="*/ 650241 h 868681"/>
                <a:gd name="connsiteX324" fmla="*/ 46989 w 1219200"/>
                <a:gd name="connsiteY324" fmla="*/ 664211 h 868681"/>
                <a:gd name="connsiteX325" fmla="*/ 68579 w 1219200"/>
                <a:gd name="connsiteY325" fmla="*/ 649606 h 868681"/>
                <a:gd name="connsiteX326" fmla="*/ 61595 w 1219200"/>
                <a:gd name="connsiteY326" fmla="*/ 640081 h 868681"/>
                <a:gd name="connsiteX327" fmla="*/ 41909 w 1219200"/>
                <a:gd name="connsiteY327" fmla="*/ 634366 h 868681"/>
                <a:gd name="connsiteX328" fmla="*/ 14605 w 1219200"/>
                <a:gd name="connsiteY328" fmla="*/ 623571 h 868681"/>
                <a:gd name="connsiteX329" fmla="*/ 4444 w 1219200"/>
                <a:gd name="connsiteY329" fmla="*/ 599441 h 868681"/>
                <a:gd name="connsiteX330" fmla="*/ 47625 w 1219200"/>
                <a:gd name="connsiteY330" fmla="*/ 563881 h 868681"/>
                <a:gd name="connsiteX331" fmla="*/ 814070 w 1219200"/>
                <a:gd name="connsiteY331" fmla="*/ 560071 h 868681"/>
                <a:gd name="connsiteX332" fmla="*/ 830579 w 1219200"/>
                <a:gd name="connsiteY332" fmla="*/ 562611 h 868681"/>
                <a:gd name="connsiteX333" fmla="*/ 829945 w 1219200"/>
                <a:gd name="connsiteY333" fmla="*/ 562611 h 868681"/>
                <a:gd name="connsiteX334" fmla="*/ 829945 w 1219200"/>
                <a:gd name="connsiteY334" fmla="*/ 581026 h 868681"/>
                <a:gd name="connsiteX335" fmla="*/ 818515 w 1219200"/>
                <a:gd name="connsiteY335" fmla="*/ 579121 h 868681"/>
                <a:gd name="connsiteX336" fmla="*/ 808989 w 1219200"/>
                <a:gd name="connsiteY336" fmla="*/ 586741 h 868681"/>
                <a:gd name="connsiteX337" fmla="*/ 808989 w 1219200"/>
                <a:gd name="connsiteY337" fmla="*/ 594361 h 868681"/>
                <a:gd name="connsiteX338" fmla="*/ 824230 w 1219200"/>
                <a:gd name="connsiteY338" fmla="*/ 594361 h 868681"/>
                <a:gd name="connsiteX339" fmla="*/ 824230 w 1219200"/>
                <a:gd name="connsiteY339" fmla="*/ 615951 h 868681"/>
                <a:gd name="connsiteX340" fmla="*/ 808989 w 1219200"/>
                <a:gd name="connsiteY340" fmla="*/ 615951 h 868681"/>
                <a:gd name="connsiteX341" fmla="*/ 808989 w 1219200"/>
                <a:gd name="connsiteY341" fmla="*/ 684531 h 868681"/>
                <a:gd name="connsiteX342" fmla="*/ 786765 w 1219200"/>
                <a:gd name="connsiteY342" fmla="*/ 684531 h 868681"/>
                <a:gd name="connsiteX343" fmla="*/ 786765 w 1219200"/>
                <a:gd name="connsiteY343" fmla="*/ 615951 h 868681"/>
                <a:gd name="connsiteX344" fmla="*/ 775970 w 1219200"/>
                <a:gd name="connsiteY344" fmla="*/ 615951 h 868681"/>
                <a:gd name="connsiteX345" fmla="*/ 775970 w 1219200"/>
                <a:gd name="connsiteY345" fmla="*/ 594361 h 868681"/>
                <a:gd name="connsiteX346" fmla="*/ 786765 w 1219200"/>
                <a:gd name="connsiteY346" fmla="*/ 594361 h 868681"/>
                <a:gd name="connsiteX347" fmla="*/ 786765 w 1219200"/>
                <a:gd name="connsiteY347" fmla="*/ 583566 h 868681"/>
                <a:gd name="connsiteX348" fmla="*/ 814070 w 1219200"/>
                <a:gd name="connsiteY348" fmla="*/ 560071 h 868681"/>
                <a:gd name="connsiteX349" fmla="*/ 957579 w 1219200"/>
                <a:gd name="connsiteY349" fmla="*/ 559436 h 868681"/>
                <a:gd name="connsiteX350" fmla="*/ 957579 w 1219200"/>
                <a:gd name="connsiteY350" fmla="*/ 594361 h 868681"/>
                <a:gd name="connsiteX351" fmla="*/ 979170 w 1219200"/>
                <a:gd name="connsiteY351" fmla="*/ 594361 h 868681"/>
                <a:gd name="connsiteX352" fmla="*/ 979170 w 1219200"/>
                <a:gd name="connsiteY352" fmla="*/ 615951 h 868681"/>
                <a:gd name="connsiteX353" fmla="*/ 957579 w 1219200"/>
                <a:gd name="connsiteY353" fmla="*/ 615951 h 868681"/>
                <a:gd name="connsiteX354" fmla="*/ 957579 w 1219200"/>
                <a:gd name="connsiteY354" fmla="*/ 654051 h 868681"/>
                <a:gd name="connsiteX355" fmla="*/ 966470 w 1219200"/>
                <a:gd name="connsiteY355" fmla="*/ 664846 h 868681"/>
                <a:gd name="connsiteX356" fmla="*/ 981075 w 1219200"/>
                <a:gd name="connsiteY356" fmla="*/ 658496 h 868681"/>
                <a:gd name="connsiteX357" fmla="*/ 977900 w 1219200"/>
                <a:gd name="connsiteY357" fmla="*/ 681356 h 868681"/>
                <a:gd name="connsiteX358" fmla="*/ 959485 w 1219200"/>
                <a:gd name="connsiteY358" fmla="*/ 686436 h 868681"/>
                <a:gd name="connsiteX359" fmla="*/ 935355 w 1219200"/>
                <a:gd name="connsiteY359" fmla="*/ 659766 h 868681"/>
                <a:gd name="connsiteX360" fmla="*/ 935355 w 1219200"/>
                <a:gd name="connsiteY360" fmla="*/ 615951 h 868681"/>
                <a:gd name="connsiteX361" fmla="*/ 922655 w 1219200"/>
                <a:gd name="connsiteY361" fmla="*/ 615951 h 868681"/>
                <a:gd name="connsiteX362" fmla="*/ 922655 w 1219200"/>
                <a:gd name="connsiteY362" fmla="*/ 594361 h 868681"/>
                <a:gd name="connsiteX363" fmla="*/ 935355 w 1219200"/>
                <a:gd name="connsiteY363" fmla="*/ 594361 h 868681"/>
                <a:gd name="connsiteX364" fmla="*/ 935355 w 1219200"/>
                <a:gd name="connsiteY364" fmla="*/ 570866 h 868681"/>
                <a:gd name="connsiteX365" fmla="*/ 586739 w 1219200"/>
                <a:gd name="connsiteY365" fmla="*/ 559436 h 868681"/>
                <a:gd name="connsiteX366" fmla="*/ 586739 w 1219200"/>
                <a:gd name="connsiteY366" fmla="*/ 600711 h 868681"/>
                <a:gd name="connsiteX367" fmla="*/ 607695 w 1219200"/>
                <a:gd name="connsiteY367" fmla="*/ 592456 h 868681"/>
                <a:gd name="connsiteX368" fmla="*/ 639445 w 1219200"/>
                <a:gd name="connsiteY368" fmla="*/ 633731 h 868681"/>
                <a:gd name="connsiteX369" fmla="*/ 639445 w 1219200"/>
                <a:gd name="connsiteY369" fmla="*/ 684531 h 868681"/>
                <a:gd name="connsiteX370" fmla="*/ 617220 w 1219200"/>
                <a:gd name="connsiteY370" fmla="*/ 684531 h 868681"/>
                <a:gd name="connsiteX371" fmla="*/ 617220 w 1219200"/>
                <a:gd name="connsiteY371" fmla="*/ 635636 h 868681"/>
                <a:gd name="connsiteX372" fmla="*/ 601980 w 1219200"/>
                <a:gd name="connsiteY372" fmla="*/ 614681 h 868681"/>
                <a:gd name="connsiteX373" fmla="*/ 586739 w 1219200"/>
                <a:gd name="connsiteY373" fmla="*/ 635001 h 868681"/>
                <a:gd name="connsiteX374" fmla="*/ 586739 w 1219200"/>
                <a:gd name="connsiteY374" fmla="*/ 684531 h 868681"/>
                <a:gd name="connsiteX375" fmla="*/ 564515 w 1219200"/>
                <a:gd name="connsiteY375" fmla="*/ 684531 h 868681"/>
                <a:gd name="connsiteX376" fmla="*/ 564515 w 1219200"/>
                <a:gd name="connsiteY376" fmla="*/ 570866 h 868681"/>
                <a:gd name="connsiteX377" fmla="*/ 529590 w 1219200"/>
                <a:gd name="connsiteY377" fmla="*/ 559436 h 868681"/>
                <a:gd name="connsiteX378" fmla="*/ 529590 w 1219200"/>
                <a:gd name="connsiteY378" fmla="*/ 594361 h 868681"/>
                <a:gd name="connsiteX379" fmla="*/ 550545 w 1219200"/>
                <a:gd name="connsiteY379" fmla="*/ 594361 h 868681"/>
                <a:gd name="connsiteX380" fmla="*/ 550545 w 1219200"/>
                <a:gd name="connsiteY380" fmla="*/ 615951 h 868681"/>
                <a:gd name="connsiteX381" fmla="*/ 529590 w 1219200"/>
                <a:gd name="connsiteY381" fmla="*/ 615951 h 868681"/>
                <a:gd name="connsiteX382" fmla="*/ 529590 w 1219200"/>
                <a:gd name="connsiteY382" fmla="*/ 654051 h 868681"/>
                <a:gd name="connsiteX383" fmla="*/ 538480 w 1219200"/>
                <a:gd name="connsiteY383" fmla="*/ 664846 h 868681"/>
                <a:gd name="connsiteX384" fmla="*/ 553084 w 1219200"/>
                <a:gd name="connsiteY384" fmla="*/ 658496 h 868681"/>
                <a:gd name="connsiteX385" fmla="*/ 549909 w 1219200"/>
                <a:gd name="connsiteY385" fmla="*/ 681356 h 868681"/>
                <a:gd name="connsiteX386" fmla="*/ 531495 w 1219200"/>
                <a:gd name="connsiteY386" fmla="*/ 686436 h 868681"/>
                <a:gd name="connsiteX387" fmla="*/ 507364 w 1219200"/>
                <a:gd name="connsiteY387" fmla="*/ 659766 h 868681"/>
                <a:gd name="connsiteX388" fmla="*/ 507364 w 1219200"/>
                <a:gd name="connsiteY388" fmla="*/ 615951 h 868681"/>
                <a:gd name="connsiteX389" fmla="*/ 491489 w 1219200"/>
                <a:gd name="connsiteY389" fmla="*/ 615951 h 868681"/>
                <a:gd name="connsiteX390" fmla="*/ 491489 w 1219200"/>
                <a:gd name="connsiteY390" fmla="*/ 594361 h 868681"/>
                <a:gd name="connsiteX391" fmla="*/ 507364 w 1219200"/>
                <a:gd name="connsiteY391" fmla="*/ 594361 h 868681"/>
                <a:gd name="connsiteX392" fmla="*/ 507364 w 1219200"/>
                <a:gd name="connsiteY392" fmla="*/ 570866 h 868681"/>
                <a:gd name="connsiteX393" fmla="*/ 128269 w 1219200"/>
                <a:gd name="connsiteY393" fmla="*/ 559436 h 868681"/>
                <a:gd name="connsiteX394" fmla="*/ 128269 w 1219200"/>
                <a:gd name="connsiteY394" fmla="*/ 600711 h 868681"/>
                <a:gd name="connsiteX395" fmla="*/ 149224 w 1219200"/>
                <a:gd name="connsiteY395" fmla="*/ 592456 h 868681"/>
                <a:gd name="connsiteX396" fmla="*/ 180974 w 1219200"/>
                <a:gd name="connsiteY396" fmla="*/ 633731 h 868681"/>
                <a:gd name="connsiteX397" fmla="*/ 180974 w 1219200"/>
                <a:gd name="connsiteY397" fmla="*/ 684531 h 868681"/>
                <a:gd name="connsiteX398" fmla="*/ 158750 w 1219200"/>
                <a:gd name="connsiteY398" fmla="*/ 684531 h 868681"/>
                <a:gd name="connsiteX399" fmla="*/ 158750 w 1219200"/>
                <a:gd name="connsiteY399" fmla="*/ 635636 h 868681"/>
                <a:gd name="connsiteX400" fmla="*/ 143510 w 1219200"/>
                <a:gd name="connsiteY400" fmla="*/ 614681 h 868681"/>
                <a:gd name="connsiteX401" fmla="*/ 128269 w 1219200"/>
                <a:gd name="connsiteY401" fmla="*/ 635001 h 868681"/>
                <a:gd name="connsiteX402" fmla="*/ 128269 w 1219200"/>
                <a:gd name="connsiteY402" fmla="*/ 684531 h 868681"/>
                <a:gd name="connsiteX403" fmla="*/ 106045 w 1219200"/>
                <a:gd name="connsiteY403" fmla="*/ 684531 h 868681"/>
                <a:gd name="connsiteX404" fmla="*/ 106045 w 1219200"/>
                <a:gd name="connsiteY404" fmla="*/ 570866 h 868681"/>
                <a:gd name="connsiteX405" fmla="*/ 269875 w 1219200"/>
                <a:gd name="connsiteY405" fmla="*/ 635 h 868681"/>
                <a:gd name="connsiteX406" fmla="*/ 501015 w 1219200"/>
                <a:gd name="connsiteY406" fmla="*/ 635 h 868681"/>
                <a:gd name="connsiteX407" fmla="*/ 554989 w 1219200"/>
                <a:gd name="connsiteY407" fmla="*/ 94615 h 868681"/>
                <a:gd name="connsiteX408" fmla="*/ 391795 w 1219200"/>
                <a:gd name="connsiteY408" fmla="*/ 94615 h 868681"/>
                <a:gd name="connsiteX409" fmla="*/ 391795 w 1219200"/>
                <a:gd name="connsiteY409" fmla="*/ 161925 h 868681"/>
                <a:gd name="connsiteX410" fmla="*/ 539114 w 1219200"/>
                <a:gd name="connsiteY410" fmla="*/ 161925 h 868681"/>
                <a:gd name="connsiteX411" fmla="*/ 539114 w 1219200"/>
                <a:gd name="connsiteY411" fmla="*/ 247650 h 868681"/>
                <a:gd name="connsiteX412" fmla="*/ 391795 w 1219200"/>
                <a:gd name="connsiteY412" fmla="*/ 247650 h 868681"/>
                <a:gd name="connsiteX413" fmla="*/ 391795 w 1219200"/>
                <a:gd name="connsiteY413" fmla="*/ 314325 h 868681"/>
                <a:gd name="connsiteX414" fmla="*/ 595629 w 1219200"/>
                <a:gd name="connsiteY414" fmla="*/ 314325 h 868681"/>
                <a:gd name="connsiteX415" fmla="*/ 595629 w 1219200"/>
                <a:gd name="connsiteY415" fmla="*/ 408305 h 868681"/>
                <a:gd name="connsiteX416" fmla="*/ 269875 w 1219200"/>
                <a:gd name="connsiteY416" fmla="*/ 408305 h 868681"/>
                <a:gd name="connsiteX417" fmla="*/ 539114 w 1219200"/>
                <a:gd name="connsiteY417" fmla="*/ 0 h 868681"/>
                <a:gd name="connsiteX418" fmla="*/ 674370 w 1219200"/>
                <a:gd name="connsiteY418" fmla="*/ 0 h 868681"/>
                <a:gd name="connsiteX419" fmla="*/ 743584 w 1219200"/>
                <a:gd name="connsiteY419" fmla="*/ 132715 h 868681"/>
                <a:gd name="connsiteX420" fmla="*/ 812799 w 1219200"/>
                <a:gd name="connsiteY420" fmla="*/ 0 h 868681"/>
                <a:gd name="connsiteX421" fmla="*/ 946150 w 1219200"/>
                <a:gd name="connsiteY421" fmla="*/ 0 h 868681"/>
                <a:gd name="connsiteX422" fmla="*/ 803275 w 1219200"/>
                <a:gd name="connsiteY422" fmla="*/ 246380 h 868681"/>
                <a:gd name="connsiteX423" fmla="*/ 803275 w 1219200"/>
                <a:gd name="connsiteY423" fmla="*/ 407670 h 868681"/>
                <a:gd name="connsiteX424" fmla="*/ 681355 w 1219200"/>
                <a:gd name="connsiteY424" fmla="*/ 407670 h 868681"/>
                <a:gd name="connsiteX425" fmla="*/ 681355 w 1219200"/>
                <a:gd name="connsiteY425" fmla="*/ 246380 h 86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</a:cxnLst>
              <a:rect l="l" t="t" r="r" b="b"/>
              <a:pathLst>
                <a:path w="1219200" h="868681">
                  <a:moveTo>
                    <a:pt x="245110" y="839471"/>
                  </a:moveTo>
                  <a:lnTo>
                    <a:pt x="246379" y="839471"/>
                  </a:lnTo>
                  <a:lnTo>
                    <a:pt x="245041" y="839979"/>
                  </a:lnTo>
                  <a:close/>
                  <a:moveTo>
                    <a:pt x="522605" y="796926"/>
                  </a:moveTo>
                  <a:cubicBezTo>
                    <a:pt x="509905" y="796926"/>
                    <a:pt x="504189" y="807721"/>
                    <a:pt x="504189" y="821691"/>
                  </a:cubicBezTo>
                  <a:cubicBezTo>
                    <a:pt x="504189" y="831216"/>
                    <a:pt x="508000" y="845821"/>
                    <a:pt x="522605" y="845821"/>
                  </a:cubicBezTo>
                  <a:cubicBezTo>
                    <a:pt x="537845" y="845821"/>
                    <a:pt x="541019" y="831851"/>
                    <a:pt x="541019" y="821691"/>
                  </a:cubicBezTo>
                  <a:cubicBezTo>
                    <a:pt x="541019" y="807721"/>
                    <a:pt x="535305" y="796926"/>
                    <a:pt x="522605" y="796926"/>
                  </a:cubicBezTo>
                  <a:close/>
                  <a:moveTo>
                    <a:pt x="817245" y="796291"/>
                  </a:moveTo>
                  <a:cubicBezTo>
                    <a:pt x="803909" y="796291"/>
                    <a:pt x="800735" y="807086"/>
                    <a:pt x="800735" y="819786"/>
                  </a:cubicBezTo>
                  <a:cubicBezTo>
                    <a:pt x="800735" y="834391"/>
                    <a:pt x="805180" y="846456"/>
                    <a:pt x="817879" y="846456"/>
                  </a:cubicBezTo>
                  <a:cubicBezTo>
                    <a:pt x="824230" y="846456"/>
                    <a:pt x="828674" y="843281"/>
                    <a:pt x="833754" y="838836"/>
                  </a:cubicBezTo>
                  <a:lnTo>
                    <a:pt x="833754" y="838201"/>
                  </a:lnTo>
                  <a:lnTo>
                    <a:pt x="833754" y="803911"/>
                  </a:lnTo>
                  <a:cubicBezTo>
                    <a:pt x="828674" y="798831"/>
                    <a:pt x="824230" y="796291"/>
                    <a:pt x="817245" y="796291"/>
                  </a:cubicBezTo>
                  <a:close/>
                  <a:moveTo>
                    <a:pt x="1179195" y="794386"/>
                  </a:moveTo>
                  <a:cubicBezTo>
                    <a:pt x="1168400" y="794386"/>
                    <a:pt x="1163954" y="803911"/>
                    <a:pt x="1163320" y="811531"/>
                  </a:cubicBezTo>
                  <a:lnTo>
                    <a:pt x="1163954" y="811531"/>
                  </a:lnTo>
                  <a:lnTo>
                    <a:pt x="1195704" y="811531"/>
                  </a:lnTo>
                  <a:cubicBezTo>
                    <a:pt x="1195070" y="801371"/>
                    <a:pt x="1188720" y="794386"/>
                    <a:pt x="1179195" y="794386"/>
                  </a:cubicBezTo>
                  <a:close/>
                  <a:moveTo>
                    <a:pt x="909320" y="794386"/>
                  </a:moveTo>
                  <a:cubicBezTo>
                    <a:pt x="898525" y="794386"/>
                    <a:pt x="894079" y="803911"/>
                    <a:pt x="893445" y="811531"/>
                  </a:cubicBezTo>
                  <a:lnTo>
                    <a:pt x="894079" y="811531"/>
                  </a:lnTo>
                  <a:lnTo>
                    <a:pt x="925829" y="811531"/>
                  </a:lnTo>
                  <a:cubicBezTo>
                    <a:pt x="925195" y="801371"/>
                    <a:pt x="918845" y="794386"/>
                    <a:pt x="909320" y="794386"/>
                  </a:cubicBezTo>
                  <a:close/>
                  <a:moveTo>
                    <a:pt x="737870" y="775971"/>
                  </a:moveTo>
                  <a:lnTo>
                    <a:pt x="761364" y="775971"/>
                  </a:lnTo>
                  <a:lnTo>
                    <a:pt x="761364" y="866141"/>
                  </a:lnTo>
                  <a:lnTo>
                    <a:pt x="737870" y="866141"/>
                  </a:lnTo>
                  <a:close/>
                  <a:moveTo>
                    <a:pt x="143510" y="775971"/>
                  </a:moveTo>
                  <a:lnTo>
                    <a:pt x="167004" y="775971"/>
                  </a:lnTo>
                  <a:lnTo>
                    <a:pt x="167004" y="866141"/>
                  </a:lnTo>
                  <a:lnTo>
                    <a:pt x="143510" y="866141"/>
                  </a:lnTo>
                  <a:close/>
                  <a:moveTo>
                    <a:pt x="635" y="775971"/>
                  </a:moveTo>
                  <a:lnTo>
                    <a:pt x="26670" y="775971"/>
                  </a:lnTo>
                  <a:lnTo>
                    <a:pt x="40004" y="828041"/>
                  </a:lnTo>
                  <a:lnTo>
                    <a:pt x="55245" y="775971"/>
                  </a:lnTo>
                  <a:lnTo>
                    <a:pt x="76200" y="775971"/>
                  </a:lnTo>
                  <a:lnTo>
                    <a:pt x="91439" y="828041"/>
                  </a:lnTo>
                  <a:lnTo>
                    <a:pt x="105409" y="775971"/>
                  </a:lnTo>
                  <a:lnTo>
                    <a:pt x="130810" y="775971"/>
                  </a:lnTo>
                  <a:lnTo>
                    <a:pt x="102235" y="866141"/>
                  </a:lnTo>
                  <a:lnTo>
                    <a:pt x="80644" y="866141"/>
                  </a:lnTo>
                  <a:lnTo>
                    <a:pt x="65405" y="811531"/>
                  </a:lnTo>
                  <a:lnTo>
                    <a:pt x="50165" y="866141"/>
                  </a:lnTo>
                  <a:lnTo>
                    <a:pt x="28575" y="866141"/>
                  </a:lnTo>
                  <a:close/>
                  <a:moveTo>
                    <a:pt x="1181099" y="774066"/>
                  </a:moveTo>
                  <a:cubicBezTo>
                    <a:pt x="1204595" y="774066"/>
                    <a:pt x="1219200" y="795021"/>
                    <a:pt x="1219200" y="821056"/>
                  </a:cubicBezTo>
                  <a:lnTo>
                    <a:pt x="1218564" y="821056"/>
                  </a:lnTo>
                  <a:cubicBezTo>
                    <a:pt x="1218564" y="821056"/>
                    <a:pt x="1218564" y="827406"/>
                    <a:pt x="1218564" y="828676"/>
                  </a:cubicBezTo>
                  <a:lnTo>
                    <a:pt x="1163954" y="828676"/>
                  </a:lnTo>
                  <a:cubicBezTo>
                    <a:pt x="1165224" y="841376"/>
                    <a:pt x="1173480" y="846456"/>
                    <a:pt x="1183004" y="846456"/>
                  </a:cubicBezTo>
                  <a:cubicBezTo>
                    <a:pt x="1188720" y="846456"/>
                    <a:pt x="1193799" y="844551"/>
                    <a:pt x="1198879" y="840106"/>
                  </a:cubicBezTo>
                  <a:lnTo>
                    <a:pt x="1214754" y="853441"/>
                  </a:lnTo>
                  <a:cubicBezTo>
                    <a:pt x="1206500" y="864236"/>
                    <a:pt x="1193799" y="868046"/>
                    <a:pt x="1182370" y="868046"/>
                  </a:cubicBezTo>
                  <a:cubicBezTo>
                    <a:pt x="1156335" y="868046"/>
                    <a:pt x="1141095" y="847726"/>
                    <a:pt x="1141095" y="821056"/>
                  </a:cubicBezTo>
                  <a:cubicBezTo>
                    <a:pt x="1141095" y="792481"/>
                    <a:pt x="1158875" y="774066"/>
                    <a:pt x="1181099" y="774066"/>
                  </a:cubicBezTo>
                  <a:close/>
                  <a:moveTo>
                    <a:pt x="1097915" y="774066"/>
                  </a:moveTo>
                  <a:cubicBezTo>
                    <a:pt x="1113790" y="774066"/>
                    <a:pt x="1125220" y="781051"/>
                    <a:pt x="1133474" y="793751"/>
                  </a:cubicBezTo>
                  <a:lnTo>
                    <a:pt x="1118235" y="808991"/>
                  </a:lnTo>
                  <a:cubicBezTo>
                    <a:pt x="1113155" y="802006"/>
                    <a:pt x="1107439" y="796291"/>
                    <a:pt x="1097915" y="796291"/>
                  </a:cubicBezTo>
                  <a:cubicBezTo>
                    <a:pt x="1085215" y="796291"/>
                    <a:pt x="1078864" y="807086"/>
                    <a:pt x="1078864" y="820421"/>
                  </a:cubicBezTo>
                  <a:cubicBezTo>
                    <a:pt x="1078864" y="833121"/>
                    <a:pt x="1084579" y="845186"/>
                    <a:pt x="1097915" y="845186"/>
                  </a:cubicBezTo>
                  <a:cubicBezTo>
                    <a:pt x="1106170" y="845186"/>
                    <a:pt x="1113155" y="840741"/>
                    <a:pt x="1118235" y="833756"/>
                  </a:cubicBezTo>
                  <a:lnTo>
                    <a:pt x="1118870" y="834391"/>
                  </a:lnTo>
                  <a:lnTo>
                    <a:pt x="1133474" y="848361"/>
                  </a:lnTo>
                  <a:cubicBezTo>
                    <a:pt x="1125855" y="857886"/>
                    <a:pt x="1115060" y="868046"/>
                    <a:pt x="1097280" y="868046"/>
                  </a:cubicBezTo>
                  <a:cubicBezTo>
                    <a:pt x="1072515" y="868046"/>
                    <a:pt x="1054735" y="848361"/>
                    <a:pt x="1054735" y="821056"/>
                  </a:cubicBezTo>
                  <a:cubicBezTo>
                    <a:pt x="1054735" y="796291"/>
                    <a:pt x="1069974" y="774066"/>
                    <a:pt x="1097915" y="774066"/>
                  </a:cubicBezTo>
                  <a:close/>
                  <a:moveTo>
                    <a:pt x="1009015" y="774066"/>
                  </a:moveTo>
                  <a:cubicBezTo>
                    <a:pt x="1033144" y="774066"/>
                    <a:pt x="1041400" y="793116"/>
                    <a:pt x="1041400" y="815341"/>
                  </a:cubicBezTo>
                  <a:lnTo>
                    <a:pt x="1041400" y="866141"/>
                  </a:lnTo>
                  <a:lnTo>
                    <a:pt x="1017905" y="866141"/>
                  </a:lnTo>
                  <a:lnTo>
                    <a:pt x="1017905" y="817246"/>
                  </a:lnTo>
                  <a:cubicBezTo>
                    <a:pt x="1017905" y="804546"/>
                    <a:pt x="1014730" y="796291"/>
                    <a:pt x="1002665" y="796291"/>
                  </a:cubicBezTo>
                  <a:cubicBezTo>
                    <a:pt x="990599" y="796291"/>
                    <a:pt x="986790" y="803276"/>
                    <a:pt x="986790" y="816611"/>
                  </a:cubicBezTo>
                  <a:lnTo>
                    <a:pt x="986790" y="866141"/>
                  </a:lnTo>
                  <a:lnTo>
                    <a:pt x="963295" y="866141"/>
                  </a:lnTo>
                  <a:lnTo>
                    <a:pt x="963295" y="775971"/>
                  </a:lnTo>
                  <a:lnTo>
                    <a:pt x="986790" y="775971"/>
                  </a:lnTo>
                  <a:lnTo>
                    <a:pt x="986790" y="782321"/>
                  </a:lnTo>
                  <a:cubicBezTo>
                    <a:pt x="991870" y="777241"/>
                    <a:pt x="998855" y="774066"/>
                    <a:pt x="1009015" y="774066"/>
                  </a:cubicBezTo>
                  <a:close/>
                  <a:moveTo>
                    <a:pt x="911224" y="774066"/>
                  </a:moveTo>
                  <a:cubicBezTo>
                    <a:pt x="934720" y="774066"/>
                    <a:pt x="949325" y="795021"/>
                    <a:pt x="949325" y="821056"/>
                  </a:cubicBezTo>
                  <a:lnTo>
                    <a:pt x="948689" y="821056"/>
                  </a:lnTo>
                  <a:cubicBezTo>
                    <a:pt x="948689" y="821056"/>
                    <a:pt x="948689" y="827406"/>
                    <a:pt x="948689" y="828676"/>
                  </a:cubicBezTo>
                  <a:lnTo>
                    <a:pt x="894079" y="828676"/>
                  </a:lnTo>
                  <a:cubicBezTo>
                    <a:pt x="895349" y="841376"/>
                    <a:pt x="903605" y="846456"/>
                    <a:pt x="913129" y="846456"/>
                  </a:cubicBezTo>
                  <a:cubicBezTo>
                    <a:pt x="918845" y="846456"/>
                    <a:pt x="923924" y="844551"/>
                    <a:pt x="929004" y="840106"/>
                  </a:cubicBezTo>
                  <a:lnTo>
                    <a:pt x="944879" y="853441"/>
                  </a:lnTo>
                  <a:cubicBezTo>
                    <a:pt x="936625" y="864236"/>
                    <a:pt x="923924" y="868046"/>
                    <a:pt x="912495" y="868046"/>
                  </a:cubicBezTo>
                  <a:cubicBezTo>
                    <a:pt x="886459" y="868046"/>
                    <a:pt x="871220" y="847726"/>
                    <a:pt x="871220" y="821056"/>
                  </a:cubicBezTo>
                  <a:cubicBezTo>
                    <a:pt x="871220" y="792481"/>
                    <a:pt x="889000" y="774066"/>
                    <a:pt x="911224" y="774066"/>
                  </a:cubicBezTo>
                  <a:close/>
                  <a:moveTo>
                    <a:pt x="623570" y="774066"/>
                  </a:moveTo>
                  <a:cubicBezTo>
                    <a:pt x="647700" y="774066"/>
                    <a:pt x="655954" y="793116"/>
                    <a:pt x="655954" y="815341"/>
                  </a:cubicBezTo>
                  <a:lnTo>
                    <a:pt x="655954" y="866141"/>
                  </a:lnTo>
                  <a:lnTo>
                    <a:pt x="632459" y="866141"/>
                  </a:lnTo>
                  <a:lnTo>
                    <a:pt x="632459" y="817246"/>
                  </a:lnTo>
                  <a:cubicBezTo>
                    <a:pt x="632459" y="804546"/>
                    <a:pt x="629284" y="796291"/>
                    <a:pt x="617220" y="796291"/>
                  </a:cubicBezTo>
                  <a:cubicBezTo>
                    <a:pt x="605155" y="796291"/>
                    <a:pt x="601345" y="803276"/>
                    <a:pt x="601345" y="816611"/>
                  </a:cubicBezTo>
                  <a:lnTo>
                    <a:pt x="601345" y="866141"/>
                  </a:lnTo>
                  <a:lnTo>
                    <a:pt x="577849" y="866141"/>
                  </a:lnTo>
                  <a:lnTo>
                    <a:pt x="577849" y="775971"/>
                  </a:lnTo>
                  <a:lnTo>
                    <a:pt x="601345" y="775971"/>
                  </a:lnTo>
                  <a:lnTo>
                    <a:pt x="601345" y="782321"/>
                  </a:lnTo>
                  <a:cubicBezTo>
                    <a:pt x="606424" y="777241"/>
                    <a:pt x="613409" y="774066"/>
                    <a:pt x="623570" y="774066"/>
                  </a:cubicBezTo>
                  <a:close/>
                  <a:moveTo>
                    <a:pt x="522605" y="774066"/>
                  </a:moveTo>
                  <a:cubicBezTo>
                    <a:pt x="548004" y="774066"/>
                    <a:pt x="564515" y="793116"/>
                    <a:pt x="564515" y="821056"/>
                  </a:cubicBezTo>
                  <a:cubicBezTo>
                    <a:pt x="564515" y="848996"/>
                    <a:pt x="546735" y="868046"/>
                    <a:pt x="522605" y="868046"/>
                  </a:cubicBezTo>
                  <a:cubicBezTo>
                    <a:pt x="498474" y="868046"/>
                    <a:pt x="480695" y="848996"/>
                    <a:pt x="480695" y="821056"/>
                  </a:cubicBezTo>
                  <a:cubicBezTo>
                    <a:pt x="480695" y="794386"/>
                    <a:pt x="496570" y="774066"/>
                    <a:pt x="522605" y="774066"/>
                  </a:cubicBezTo>
                  <a:close/>
                  <a:moveTo>
                    <a:pt x="436879" y="774066"/>
                  </a:moveTo>
                  <a:cubicBezTo>
                    <a:pt x="452754" y="774066"/>
                    <a:pt x="464185" y="781051"/>
                    <a:pt x="472439" y="793751"/>
                  </a:cubicBezTo>
                  <a:lnTo>
                    <a:pt x="457200" y="808991"/>
                  </a:lnTo>
                  <a:cubicBezTo>
                    <a:pt x="452120" y="802006"/>
                    <a:pt x="446405" y="796291"/>
                    <a:pt x="436879" y="796291"/>
                  </a:cubicBezTo>
                  <a:cubicBezTo>
                    <a:pt x="424180" y="796291"/>
                    <a:pt x="417829" y="807086"/>
                    <a:pt x="417829" y="820421"/>
                  </a:cubicBezTo>
                  <a:cubicBezTo>
                    <a:pt x="417829" y="833121"/>
                    <a:pt x="423545" y="845186"/>
                    <a:pt x="436879" y="845186"/>
                  </a:cubicBezTo>
                  <a:cubicBezTo>
                    <a:pt x="445135" y="845186"/>
                    <a:pt x="452120" y="840741"/>
                    <a:pt x="457200" y="833756"/>
                  </a:cubicBezTo>
                  <a:lnTo>
                    <a:pt x="457834" y="834391"/>
                  </a:lnTo>
                  <a:lnTo>
                    <a:pt x="472439" y="848361"/>
                  </a:lnTo>
                  <a:cubicBezTo>
                    <a:pt x="464820" y="857886"/>
                    <a:pt x="454025" y="868046"/>
                    <a:pt x="436245" y="868046"/>
                  </a:cubicBezTo>
                  <a:cubicBezTo>
                    <a:pt x="411480" y="868046"/>
                    <a:pt x="393700" y="848361"/>
                    <a:pt x="393700" y="821056"/>
                  </a:cubicBezTo>
                  <a:cubicBezTo>
                    <a:pt x="393700" y="796291"/>
                    <a:pt x="408939" y="774066"/>
                    <a:pt x="436879" y="774066"/>
                  </a:cubicBezTo>
                  <a:close/>
                  <a:moveTo>
                    <a:pt x="219075" y="742316"/>
                  </a:moveTo>
                  <a:lnTo>
                    <a:pt x="219075" y="777241"/>
                  </a:lnTo>
                  <a:lnTo>
                    <a:pt x="245110" y="777241"/>
                  </a:lnTo>
                  <a:lnTo>
                    <a:pt x="245110" y="798831"/>
                  </a:lnTo>
                  <a:lnTo>
                    <a:pt x="219075" y="798831"/>
                  </a:lnTo>
                  <a:lnTo>
                    <a:pt x="219075" y="835661"/>
                  </a:lnTo>
                  <a:cubicBezTo>
                    <a:pt x="219075" y="843916"/>
                    <a:pt x="222250" y="846456"/>
                    <a:pt x="227965" y="846456"/>
                  </a:cubicBezTo>
                  <a:lnTo>
                    <a:pt x="245041" y="839979"/>
                  </a:lnTo>
                  <a:lnTo>
                    <a:pt x="241935" y="862966"/>
                  </a:lnTo>
                  <a:cubicBezTo>
                    <a:pt x="236855" y="866776"/>
                    <a:pt x="225424" y="868681"/>
                    <a:pt x="219709" y="868681"/>
                  </a:cubicBezTo>
                  <a:cubicBezTo>
                    <a:pt x="205739" y="868681"/>
                    <a:pt x="195579" y="857251"/>
                    <a:pt x="195579" y="842011"/>
                  </a:cubicBezTo>
                  <a:lnTo>
                    <a:pt x="195579" y="798831"/>
                  </a:lnTo>
                  <a:lnTo>
                    <a:pt x="179704" y="798831"/>
                  </a:lnTo>
                  <a:lnTo>
                    <a:pt x="179704" y="777241"/>
                  </a:lnTo>
                  <a:lnTo>
                    <a:pt x="195579" y="777241"/>
                  </a:lnTo>
                  <a:lnTo>
                    <a:pt x="195579" y="753746"/>
                  </a:lnTo>
                  <a:close/>
                  <a:moveTo>
                    <a:pt x="749935" y="741681"/>
                  </a:moveTo>
                  <a:cubicBezTo>
                    <a:pt x="757555" y="741681"/>
                    <a:pt x="763269" y="747396"/>
                    <a:pt x="763269" y="755016"/>
                  </a:cubicBezTo>
                  <a:cubicBezTo>
                    <a:pt x="763269" y="762636"/>
                    <a:pt x="757555" y="768351"/>
                    <a:pt x="749935" y="768351"/>
                  </a:cubicBezTo>
                  <a:cubicBezTo>
                    <a:pt x="742314" y="768351"/>
                    <a:pt x="736599" y="762636"/>
                    <a:pt x="736599" y="755016"/>
                  </a:cubicBezTo>
                  <a:cubicBezTo>
                    <a:pt x="736599" y="747396"/>
                    <a:pt x="742314" y="741681"/>
                    <a:pt x="749935" y="741681"/>
                  </a:cubicBezTo>
                  <a:close/>
                  <a:moveTo>
                    <a:pt x="154939" y="741681"/>
                  </a:moveTo>
                  <a:cubicBezTo>
                    <a:pt x="162560" y="741681"/>
                    <a:pt x="168275" y="747396"/>
                    <a:pt x="168275" y="755016"/>
                  </a:cubicBezTo>
                  <a:cubicBezTo>
                    <a:pt x="168275" y="762636"/>
                    <a:pt x="162560" y="768351"/>
                    <a:pt x="154939" y="768351"/>
                  </a:cubicBezTo>
                  <a:cubicBezTo>
                    <a:pt x="147320" y="768351"/>
                    <a:pt x="141605" y="762636"/>
                    <a:pt x="141605" y="755016"/>
                  </a:cubicBezTo>
                  <a:cubicBezTo>
                    <a:pt x="141605" y="747396"/>
                    <a:pt x="147320" y="741681"/>
                    <a:pt x="154939" y="741681"/>
                  </a:cubicBezTo>
                  <a:close/>
                  <a:moveTo>
                    <a:pt x="856614" y="741046"/>
                  </a:moveTo>
                  <a:lnTo>
                    <a:pt x="856614" y="866141"/>
                  </a:lnTo>
                  <a:lnTo>
                    <a:pt x="833120" y="866141"/>
                  </a:lnTo>
                  <a:lnTo>
                    <a:pt x="833120" y="860426"/>
                  </a:lnTo>
                  <a:cubicBezTo>
                    <a:pt x="825500" y="866141"/>
                    <a:pt x="821055" y="868046"/>
                    <a:pt x="812799" y="868046"/>
                  </a:cubicBezTo>
                  <a:cubicBezTo>
                    <a:pt x="786765" y="868046"/>
                    <a:pt x="775970" y="845821"/>
                    <a:pt x="775970" y="820421"/>
                  </a:cubicBezTo>
                  <a:cubicBezTo>
                    <a:pt x="775970" y="793116"/>
                    <a:pt x="788670" y="774066"/>
                    <a:pt x="812165" y="774066"/>
                  </a:cubicBezTo>
                  <a:cubicBezTo>
                    <a:pt x="819784" y="774066"/>
                    <a:pt x="827405" y="775971"/>
                    <a:pt x="833120" y="781051"/>
                  </a:cubicBezTo>
                  <a:lnTo>
                    <a:pt x="833120" y="752476"/>
                  </a:lnTo>
                  <a:close/>
                  <a:moveTo>
                    <a:pt x="707390" y="741046"/>
                  </a:moveTo>
                  <a:cubicBezTo>
                    <a:pt x="712470" y="741046"/>
                    <a:pt x="719454" y="741046"/>
                    <a:pt x="724534" y="743586"/>
                  </a:cubicBezTo>
                  <a:lnTo>
                    <a:pt x="724534" y="744221"/>
                  </a:lnTo>
                  <a:lnTo>
                    <a:pt x="724534" y="762636"/>
                  </a:lnTo>
                  <a:cubicBezTo>
                    <a:pt x="721360" y="761366"/>
                    <a:pt x="716280" y="760731"/>
                    <a:pt x="713105" y="760731"/>
                  </a:cubicBezTo>
                  <a:cubicBezTo>
                    <a:pt x="706120" y="760731"/>
                    <a:pt x="703579" y="762636"/>
                    <a:pt x="703579" y="768351"/>
                  </a:cubicBezTo>
                  <a:lnTo>
                    <a:pt x="703579" y="775336"/>
                  </a:lnTo>
                  <a:lnTo>
                    <a:pt x="722629" y="775336"/>
                  </a:lnTo>
                  <a:lnTo>
                    <a:pt x="722629" y="796926"/>
                  </a:lnTo>
                  <a:lnTo>
                    <a:pt x="703579" y="796926"/>
                  </a:lnTo>
                  <a:lnTo>
                    <a:pt x="703579" y="865506"/>
                  </a:lnTo>
                  <a:lnTo>
                    <a:pt x="680084" y="865506"/>
                  </a:lnTo>
                  <a:lnTo>
                    <a:pt x="680084" y="796926"/>
                  </a:lnTo>
                  <a:lnTo>
                    <a:pt x="667385" y="796926"/>
                  </a:lnTo>
                  <a:lnTo>
                    <a:pt x="667385" y="775336"/>
                  </a:lnTo>
                  <a:lnTo>
                    <a:pt x="680084" y="775336"/>
                  </a:lnTo>
                  <a:lnTo>
                    <a:pt x="680084" y="764541"/>
                  </a:lnTo>
                  <a:cubicBezTo>
                    <a:pt x="680084" y="748031"/>
                    <a:pt x="690879" y="741046"/>
                    <a:pt x="707390" y="741046"/>
                  </a:cubicBezTo>
                  <a:close/>
                  <a:moveTo>
                    <a:pt x="282575" y="741046"/>
                  </a:moveTo>
                  <a:lnTo>
                    <a:pt x="282575" y="782321"/>
                  </a:lnTo>
                  <a:cubicBezTo>
                    <a:pt x="287019" y="777241"/>
                    <a:pt x="295909" y="774066"/>
                    <a:pt x="304799" y="774066"/>
                  </a:cubicBezTo>
                  <a:cubicBezTo>
                    <a:pt x="328295" y="774066"/>
                    <a:pt x="336549" y="792481"/>
                    <a:pt x="336549" y="815341"/>
                  </a:cubicBezTo>
                  <a:lnTo>
                    <a:pt x="336549" y="866141"/>
                  </a:lnTo>
                  <a:lnTo>
                    <a:pt x="313689" y="866141"/>
                  </a:lnTo>
                  <a:lnTo>
                    <a:pt x="313689" y="817246"/>
                  </a:lnTo>
                  <a:cubicBezTo>
                    <a:pt x="313689" y="804546"/>
                    <a:pt x="310515" y="796291"/>
                    <a:pt x="298450" y="796291"/>
                  </a:cubicBezTo>
                  <a:cubicBezTo>
                    <a:pt x="286385" y="796291"/>
                    <a:pt x="282575" y="803276"/>
                    <a:pt x="282575" y="816611"/>
                  </a:cubicBezTo>
                  <a:lnTo>
                    <a:pt x="282575" y="866141"/>
                  </a:lnTo>
                  <a:lnTo>
                    <a:pt x="259079" y="866141"/>
                  </a:lnTo>
                  <a:lnTo>
                    <a:pt x="259079" y="752476"/>
                  </a:lnTo>
                  <a:close/>
                  <a:moveTo>
                    <a:pt x="92709" y="648336"/>
                  </a:moveTo>
                  <a:lnTo>
                    <a:pt x="92709" y="649606"/>
                  </a:lnTo>
                  <a:lnTo>
                    <a:pt x="92427" y="648959"/>
                  </a:lnTo>
                  <a:close/>
                  <a:moveTo>
                    <a:pt x="230504" y="643256"/>
                  </a:moveTo>
                  <a:cubicBezTo>
                    <a:pt x="220345" y="643256"/>
                    <a:pt x="215900" y="647701"/>
                    <a:pt x="215900" y="654686"/>
                  </a:cubicBezTo>
                  <a:cubicBezTo>
                    <a:pt x="215900" y="661671"/>
                    <a:pt x="220345" y="667386"/>
                    <a:pt x="228599" y="667386"/>
                  </a:cubicBezTo>
                  <a:cubicBezTo>
                    <a:pt x="233045" y="667386"/>
                    <a:pt x="240665" y="666116"/>
                    <a:pt x="245745" y="658496"/>
                  </a:cubicBezTo>
                  <a:lnTo>
                    <a:pt x="245745" y="647066"/>
                  </a:lnTo>
                  <a:cubicBezTo>
                    <a:pt x="241299" y="643891"/>
                    <a:pt x="234950" y="643256"/>
                    <a:pt x="230504" y="643256"/>
                  </a:cubicBezTo>
                  <a:close/>
                  <a:moveTo>
                    <a:pt x="321310" y="614046"/>
                  </a:moveTo>
                  <a:cubicBezTo>
                    <a:pt x="314959" y="614046"/>
                    <a:pt x="309879" y="617221"/>
                    <a:pt x="306704" y="622301"/>
                  </a:cubicBezTo>
                  <a:lnTo>
                    <a:pt x="306704" y="656591"/>
                  </a:lnTo>
                  <a:cubicBezTo>
                    <a:pt x="310515" y="661671"/>
                    <a:pt x="316230" y="664846"/>
                    <a:pt x="323215" y="664846"/>
                  </a:cubicBezTo>
                  <a:cubicBezTo>
                    <a:pt x="335915" y="664846"/>
                    <a:pt x="339090" y="653416"/>
                    <a:pt x="339090" y="640716"/>
                  </a:cubicBezTo>
                  <a:lnTo>
                    <a:pt x="338454" y="640716"/>
                  </a:lnTo>
                  <a:cubicBezTo>
                    <a:pt x="338454" y="627381"/>
                    <a:pt x="335280" y="614046"/>
                    <a:pt x="321310" y="614046"/>
                  </a:cubicBezTo>
                  <a:close/>
                  <a:moveTo>
                    <a:pt x="1179195" y="612776"/>
                  </a:moveTo>
                  <a:cubicBezTo>
                    <a:pt x="1168400" y="612776"/>
                    <a:pt x="1163954" y="622301"/>
                    <a:pt x="1163320" y="629921"/>
                  </a:cubicBezTo>
                  <a:lnTo>
                    <a:pt x="1163954" y="629921"/>
                  </a:lnTo>
                  <a:lnTo>
                    <a:pt x="1195704" y="629921"/>
                  </a:lnTo>
                  <a:cubicBezTo>
                    <a:pt x="1195070" y="619761"/>
                    <a:pt x="1188720" y="612776"/>
                    <a:pt x="1179195" y="612776"/>
                  </a:cubicBezTo>
                  <a:close/>
                  <a:moveTo>
                    <a:pt x="689610" y="612776"/>
                  </a:moveTo>
                  <a:cubicBezTo>
                    <a:pt x="678814" y="612776"/>
                    <a:pt x="674370" y="622301"/>
                    <a:pt x="673735" y="629921"/>
                  </a:cubicBezTo>
                  <a:lnTo>
                    <a:pt x="674370" y="629921"/>
                  </a:lnTo>
                  <a:lnTo>
                    <a:pt x="706120" y="629921"/>
                  </a:lnTo>
                  <a:cubicBezTo>
                    <a:pt x="705485" y="619761"/>
                    <a:pt x="699135" y="612776"/>
                    <a:pt x="689610" y="612776"/>
                  </a:cubicBezTo>
                  <a:close/>
                  <a:moveTo>
                    <a:pt x="410845" y="612776"/>
                  </a:moveTo>
                  <a:cubicBezTo>
                    <a:pt x="400685" y="612776"/>
                    <a:pt x="396239" y="622301"/>
                    <a:pt x="395605" y="629921"/>
                  </a:cubicBezTo>
                  <a:lnTo>
                    <a:pt x="427355" y="629921"/>
                  </a:lnTo>
                  <a:cubicBezTo>
                    <a:pt x="426084" y="619761"/>
                    <a:pt x="420370" y="612776"/>
                    <a:pt x="410845" y="612776"/>
                  </a:cubicBezTo>
                  <a:close/>
                  <a:moveTo>
                    <a:pt x="991870" y="594361"/>
                  </a:moveTo>
                  <a:lnTo>
                    <a:pt x="1014095" y="594361"/>
                  </a:lnTo>
                  <a:lnTo>
                    <a:pt x="1014095" y="643256"/>
                  </a:lnTo>
                  <a:cubicBezTo>
                    <a:pt x="1014095" y="655321"/>
                    <a:pt x="1016635" y="664846"/>
                    <a:pt x="1029334" y="664846"/>
                  </a:cubicBezTo>
                  <a:cubicBezTo>
                    <a:pt x="1042034" y="664846"/>
                    <a:pt x="1044575" y="655321"/>
                    <a:pt x="1044575" y="644526"/>
                  </a:cubicBezTo>
                  <a:lnTo>
                    <a:pt x="1044575" y="594996"/>
                  </a:lnTo>
                  <a:lnTo>
                    <a:pt x="1066799" y="594996"/>
                  </a:lnTo>
                  <a:lnTo>
                    <a:pt x="1066799" y="684531"/>
                  </a:lnTo>
                  <a:lnTo>
                    <a:pt x="1044575" y="684531"/>
                  </a:lnTo>
                  <a:lnTo>
                    <a:pt x="1044575" y="678181"/>
                  </a:lnTo>
                  <a:cubicBezTo>
                    <a:pt x="1039495" y="683896"/>
                    <a:pt x="1031875" y="686436"/>
                    <a:pt x="1023620" y="686436"/>
                  </a:cubicBezTo>
                  <a:cubicBezTo>
                    <a:pt x="1000125" y="686436"/>
                    <a:pt x="991870" y="669926"/>
                    <a:pt x="991870" y="645161"/>
                  </a:cubicBezTo>
                  <a:close/>
                  <a:moveTo>
                    <a:pt x="836295" y="594361"/>
                  </a:moveTo>
                  <a:lnTo>
                    <a:pt x="858519" y="594361"/>
                  </a:lnTo>
                  <a:lnTo>
                    <a:pt x="858519" y="643256"/>
                  </a:lnTo>
                  <a:cubicBezTo>
                    <a:pt x="858519" y="655321"/>
                    <a:pt x="861060" y="664846"/>
                    <a:pt x="873760" y="664846"/>
                  </a:cubicBezTo>
                  <a:cubicBezTo>
                    <a:pt x="886459" y="664846"/>
                    <a:pt x="889000" y="655321"/>
                    <a:pt x="889000" y="644526"/>
                  </a:cubicBezTo>
                  <a:lnTo>
                    <a:pt x="889000" y="594996"/>
                  </a:lnTo>
                  <a:lnTo>
                    <a:pt x="911224" y="594996"/>
                  </a:lnTo>
                  <a:lnTo>
                    <a:pt x="911224" y="684531"/>
                  </a:lnTo>
                  <a:lnTo>
                    <a:pt x="889000" y="684531"/>
                  </a:lnTo>
                  <a:lnTo>
                    <a:pt x="889000" y="678181"/>
                  </a:lnTo>
                  <a:cubicBezTo>
                    <a:pt x="883920" y="683896"/>
                    <a:pt x="876299" y="686436"/>
                    <a:pt x="868045" y="686436"/>
                  </a:cubicBezTo>
                  <a:cubicBezTo>
                    <a:pt x="844549" y="686436"/>
                    <a:pt x="836295" y="669926"/>
                    <a:pt x="836295" y="645161"/>
                  </a:cubicBezTo>
                  <a:close/>
                  <a:moveTo>
                    <a:pt x="1181099" y="592456"/>
                  </a:moveTo>
                  <a:cubicBezTo>
                    <a:pt x="1204595" y="592456"/>
                    <a:pt x="1219200" y="613411"/>
                    <a:pt x="1219200" y="639446"/>
                  </a:cubicBezTo>
                  <a:lnTo>
                    <a:pt x="1218564" y="639446"/>
                  </a:lnTo>
                  <a:cubicBezTo>
                    <a:pt x="1218564" y="639446"/>
                    <a:pt x="1218564" y="645796"/>
                    <a:pt x="1218564" y="647066"/>
                  </a:cubicBezTo>
                  <a:lnTo>
                    <a:pt x="1163954" y="647066"/>
                  </a:lnTo>
                  <a:cubicBezTo>
                    <a:pt x="1165224" y="659766"/>
                    <a:pt x="1173480" y="664846"/>
                    <a:pt x="1183004" y="664846"/>
                  </a:cubicBezTo>
                  <a:cubicBezTo>
                    <a:pt x="1188720" y="664846"/>
                    <a:pt x="1193799" y="662941"/>
                    <a:pt x="1198879" y="658496"/>
                  </a:cubicBezTo>
                  <a:lnTo>
                    <a:pt x="1214754" y="671831"/>
                  </a:lnTo>
                  <a:cubicBezTo>
                    <a:pt x="1206500" y="682626"/>
                    <a:pt x="1193799" y="686436"/>
                    <a:pt x="1182370" y="686436"/>
                  </a:cubicBezTo>
                  <a:cubicBezTo>
                    <a:pt x="1156335" y="686436"/>
                    <a:pt x="1141095" y="666116"/>
                    <a:pt x="1141095" y="639446"/>
                  </a:cubicBezTo>
                  <a:cubicBezTo>
                    <a:pt x="1141095" y="610871"/>
                    <a:pt x="1158875" y="592456"/>
                    <a:pt x="1181099" y="592456"/>
                  </a:cubicBezTo>
                  <a:close/>
                  <a:moveTo>
                    <a:pt x="691515" y="592456"/>
                  </a:moveTo>
                  <a:cubicBezTo>
                    <a:pt x="715010" y="592456"/>
                    <a:pt x="729614" y="613411"/>
                    <a:pt x="729614" y="639446"/>
                  </a:cubicBezTo>
                  <a:lnTo>
                    <a:pt x="728980" y="639446"/>
                  </a:lnTo>
                  <a:cubicBezTo>
                    <a:pt x="728980" y="639446"/>
                    <a:pt x="728980" y="645796"/>
                    <a:pt x="728980" y="647066"/>
                  </a:cubicBezTo>
                  <a:lnTo>
                    <a:pt x="674370" y="647066"/>
                  </a:lnTo>
                  <a:cubicBezTo>
                    <a:pt x="675640" y="659766"/>
                    <a:pt x="683894" y="664846"/>
                    <a:pt x="693420" y="664846"/>
                  </a:cubicBezTo>
                  <a:cubicBezTo>
                    <a:pt x="699135" y="664846"/>
                    <a:pt x="704215" y="662941"/>
                    <a:pt x="709295" y="658496"/>
                  </a:cubicBezTo>
                  <a:lnTo>
                    <a:pt x="725170" y="671831"/>
                  </a:lnTo>
                  <a:cubicBezTo>
                    <a:pt x="716915" y="682626"/>
                    <a:pt x="704215" y="686436"/>
                    <a:pt x="692784" y="686436"/>
                  </a:cubicBezTo>
                  <a:cubicBezTo>
                    <a:pt x="666750" y="686436"/>
                    <a:pt x="651510" y="666116"/>
                    <a:pt x="651510" y="639446"/>
                  </a:cubicBezTo>
                  <a:cubicBezTo>
                    <a:pt x="651510" y="610871"/>
                    <a:pt x="669290" y="592456"/>
                    <a:pt x="691515" y="592456"/>
                  </a:cubicBezTo>
                  <a:close/>
                  <a:moveTo>
                    <a:pt x="412114" y="592456"/>
                  </a:moveTo>
                  <a:cubicBezTo>
                    <a:pt x="437515" y="592456"/>
                    <a:pt x="448310" y="615316"/>
                    <a:pt x="448310" y="639446"/>
                  </a:cubicBezTo>
                  <a:cubicBezTo>
                    <a:pt x="448310" y="639446"/>
                    <a:pt x="448310" y="645796"/>
                    <a:pt x="448310" y="647066"/>
                  </a:cubicBezTo>
                  <a:lnTo>
                    <a:pt x="395605" y="647066"/>
                  </a:lnTo>
                  <a:cubicBezTo>
                    <a:pt x="396875" y="659766"/>
                    <a:pt x="405129" y="664846"/>
                    <a:pt x="415290" y="664846"/>
                  </a:cubicBezTo>
                  <a:cubicBezTo>
                    <a:pt x="421004" y="664846"/>
                    <a:pt x="426084" y="662941"/>
                    <a:pt x="430530" y="658496"/>
                  </a:cubicBezTo>
                  <a:lnTo>
                    <a:pt x="446405" y="671831"/>
                  </a:lnTo>
                  <a:cubicBezTo>
                    <a:pt x="438784" y="681991"/>
                    <a:pt x="425450" y="686436"/>
                    <a:pt x="413385" y="686436"/>
                  </a:cubicBezTo>
                  <a:cubicBezTo>
                    <a:pt x="387349" y="686436"/>
                    <a:pt x="372110" y="666116"/>
                    <a:pt x="372110" y="640081"/>
                  </a:cubicBezTo>
                  <a:cubicBezTo>
                    <a:pt x="372110" y="614046"/>
                    <a:pt x="388620" y="592456"/>
                    <a:pt x="412114" y="592456"/>
                  </a:cubicBezTo>
                  <a:close/>
                  <a:moveTo>
                    <a:pt x="326390" y="592456"/>
                  </a:moveTo>
                  <a:cubicBezTo>
                    <a:pt x="350519" y="592456"/>
                    <a:pt x="361314" y="615316"/>
                    <a:pt x="361314" y="639446"/>
                  </a:cubicBezTo>
                  <a:cubicBezTo>
                    <a:pt x="361314" y="662306"/>
                    <a:pt x="351790" y="686436"/>
                    <a:pt x="326390" y="686436"/>
                  </a:cubicBezTo>
                  <a:cubicBezTo>
                    <a:pt x="316230" y="686436"/>
                    <a:pt x="310515" y="682626"/>
                    <a:pt x="306070" y="678816"/>
                  </a:cubicBezTo>
                  <a:lnTo>
                    <a:pt x="306070" y="706121"/>
                  </a:lnTo>
                  <a:lnTo>
                    <a:pt x="283845" y="717551"/>
                  </a:lnTo>
                  <a:lnTo>
                    <a:pt x="283845" y="594361"/>
                  </a:lnTo>
                  <a:lnTo>
                    <a:pt x="306070" y="594361"/>
                  </a:lnTo>
                  <a:lnTo>
                    <a:pt x="306070" y="600711"/>
                  </a:lnTo>
                  <a:cubicBezTo>
                    <a:pt x="311784" y="595631"/>
                    <a:pt x="318135" y="592456"/>
                    <a:pt x="326390" y="592456"/>
                  </a:cubicBezTo>
                  <a:close/>
                  <a:moveTo>
                    <a:pt x="231775" y="592456"/>
                  </a:moveTo>
                  <a:cubicBezTo>
                    <a:pt x="254635" y="592456"/>
                    <a:pt x="268605" y="603251"/>
                    <a:pt x="268605" y="624206"/>
                  </a:cubicBezTo>
                  <a:lnTo>
                    <a:pt x="268605" y="684531"/>
                  </a:lnTo>
                  <a:lnTo>
                    <a:pt x="267970" y="684531"/>
                  </a:lnTo>
                  <a:lnTo>
                    <a:pt x="245745" y="684531"/>
                  </a:lnTo>
                  <a:lnTo>
                    <a:pt x="245745" y="678181"/>
                  </a:lnTo>
                  <a:cubicBezTo>
                    <a:pt x="240665" y="683261"/>
                    <a:pt x="233680" y="686436"/>
                    <a:pt x="224790" y="686436"/>
                  </a:cubicBezTo>
                  <a:cubicBezTo>
                    <a:pt x="207010" y="686436"/>
                    <a:pt x="193040" y="675006"/>
                    <a:pt x="193040" y="655321"/>
                  </a:cubicBezTo>
                  <a:cubicBezTo>
                    <a:pt x="193040" y="635636"/>
                    <a:pt x="206375" y="624841"/>
                    <a:pt x="227965" y="624841"/>
                  </a:cubicBezTo>
                  <a:cubicBezTo>
                    <a:pt x="233680" y="624841"/>
                    <a:pt x="239394" y="625476"/>
                    <a:pt x="245745" y="628651"/>
                  </a:cubicBezTo>
                  <a:lnTo>
                    <a:pt x="245745" y="623571"/>
                  </a:lnTo>
                  <a:cubicBezTo>
                    <a:pt x="245745" y="615316"/>
                    <a:pt x="240030" y="611506"/>
                    <a:pt x="230504" y="611506"/>
                  </a:cubicBezTo>
                  <a:cubicBezTo>
                    <a:pt x="223519" y="611506"/>
                    <a:pt x="216534" y="613411"/>
                    <a:pt x="209549" y="617221"/>
                  </a:cubicBezTo>
                  <a:lnTo>
                    <a:pt x="200659" y="601346"/>
                  </a:lnTo>
                  <a:cubicBezTo>
                    <a:pt x="210185" y="594996"/>
                    <a:pt x="219709" y="592456"/>
                    <a:pt x="231775" y="592456"/>
                  </a:cubicBezTo>
                  <a:close/>
                  <a:moveTo>
                    <a:pt x="1125855" y="591821"/>
                  </a:moveTo>
                  <a:cubicBezTo>
                    <a:pt x="1132204" y="591821"/>
                    <a:pt x="1137920" y="593726"/>
                    <a:pt x="1142364" y="598171"/>
                  </a:cubicBezTo>
                  <a:lnTo>
                    <a:pt x="1141730" y="598806"/>
                  </a:lnTo>
                  <a:lnTo>
                    <a:pt x="1132840" y="621031"/>
                  </a:lnTo>
                  <a:cubicBezTo>
                    <a:pt x="1129665" y="617856"/>
                    <a:pt x="1125220" y="615316"/>
                    <a:pt x="1120140" y="615316"/>
                  </a:cubicBezTo>
                  <a:cubicBezTo>
                    <a:pt x="1109345" y="615316"/>
                    <a:pt x="1106805" y="624206"/>
                    <a:pt x="1106805" y="635001"/>
                  </a:cubicBezTo>
                  <a:lnTo>
                    <a:pt x="1106805" y="683896"/>
                  </a:lnTo>
                  <a:lnTo>
                    <a:pt x="1084579" y="683896"/>
                  </a:lnTo>
                  <a:lnTo>
                    <a:pt x="1084579" y="593726"/>
                  </a:lnTo>
                  <a:lnTo>
                    <a:pt x="1106805" y="593726"/>
                  </a:lnTo>
                  <a:lnTo>
                    <a:pt x="1106805" y="600076"/>
                  </a:lnTo>
                  <a:cubicBezTo>
                    <a:pt x="1111885" y="594996"/>
                    <a:pt x="1118235" y="591821"/>
                    <a:pt x="1125855" y="591821"/>
                  </a:cubicBezTo>
                  <a:close/>
                  <a:moveTo>
                    <a:pt x="47625" y="563881"/>
                  </a:moveTo>
                  <a:cubicBezTo>
                    <a:pt x="66040" y="563881"/>
                    <a:pt x="79375" y="571501"/>
                    <a:pt x="90170" y="582296"/>
                  </a:cubicBezTo>
                  <a:lnTo>
                    <a:pt x="73659" y="598806"/>
                  </a:lnTo>
                  <a:cubicBezTo>
                    <a:pt x="66040" y="591186"/>
                    <a:pt x="58420" y="586741"/>
                    <a:pt x="46355" y="586741"/>
                  </a:cubicBezTo>
                  <a:cubicBezTo>
                    <a:pt x="36194" y="586741"/>
                    <a:pt x="28575" y="589916"/>
                    <a:pt x="28575" y="598171"/>
                  </a:cubicBezTo>
                  <a:cubicBezTo>
                    <a:pt x="28575" y="601981"/>
                    <a:pt x="29845" y="604521"/>
                    <a:pt x="33655" y="606426"/>
                  </a:cubicBezTo>
                  <a:cubicBezTo>
                    <a:pt x="38099" y="608966"/>
                    <a:pt x="43814" y="610236"/>
                    <a:pt x="52704" y="612776"/>
                  </a:cubicBezTo>
                  <a:cubicBezTo>
                    <a:pt x="63500" y="615951"/>
                    <a:pt x="73659" y="617856"/>
                    <a:pt x="81915" y="624841"/>
                  </a:cubicBezTo>
                  <a:lnTo>
                    <a:pt x="92427" y="648959"/>
                  </a:lnTo>
                  <a:lnTo>
                    <a:pt x="79454" y="677626"/>
                  </a:lnTo>
                  <a:cubicBezTo>
                    <a:pt x="71279" y="683738"/>
                    <a:pt x="60008" y="686436"/>
                    <a:pt x="47625" y="686436"/>
                  </a:cubicBezTo>
                  <a:cubicBezTo>
                    <a:pt x="29845" y="686436"/>
                    <a:pt x="10795" y="680721"/>
                    <a:pt x="0" y="664846"/>
                  </a:cubicBezTo>
                  <a:lnTo>
                    <a:pt x="16510" y="650241"/>
                  </a:lnTo>
                  <a:cubicBezTo>
                    <a:pt x="24129" y="659766"/>
                    <a:pt x="35560" y="664211"/>
                    <a:pt x="46989" y="664211"/>
                  </a:cubicBezTo>
                  <a:cubicBezTo>
                    <a:pt x="60325" y="664211"/>
                    <a:pt x="68579" y="657861"/>
                    <a:pt x="68579" y="649606"/>
                  </a:cubicBezTo>
                  <a:cubicBezTo>
                    <a:pt x="68579" y="646431"/>
                    <a:pt x="67310" y="642621"/>
                    <a:pt x="61595" y="640081"/>
                  </a:cubicBezTo>
                  <a:cubicBezTo>
                    <a:pt x="57150" y="638176"/>
                    <a:pt x="52069" y="636906"/>
                    <a:pt x="41909" y="634366"/>
                  </a:cubicBezTo>
                  <a:cubicBezTo>
                    <a:pt x="35560" y="633096"/>
                    <a:pt x="22860" y="629921"/>
                    <a:pt x="14605" y="623571"/>
                  </a:cubicBezTo>
                  <a:cubicBezTo>
                    <a:pt x="6349" y="617221"/>
                    <a:pt x="4444" y="607696"/>
                    <a:pt x="4444" y="599441"/>
                  </a:cubicBezTo>
                  <a:cubicBezTo>
                    <a:pt x="4444" y="574041"/>
                    <a:pt x="26034" y="563881"/>
                    <a:pt x="47625" y="563881"/>
                  </a:cubicBezTo>
                  <a:close/>
                  <a:moveTo>
                    <a:pt x="814070" y="560071"/>
                  </a:moveTo>
                  <a:cubicBezTo>
                    <a:pt x="820420" y="560071"/>
                    <a:pt x="824864" y="561341"/>
                    <a:pt x="830579" y="562611"/>
                  </a:cubicBezTo>
                  <a:lnTo>
                    <a:pt x="829945" y="562611"/>
                  </a:lnTo>
                  <a:lnTo>
                    <a:pt x="829945" y="581026"/>
                  </a:lnTo>
                  <a:cubicBezTo>
                    <a:pt x="824864" y="579756"/>
                    <a:pt x="821055" y="579121"/>
                    <a:pt x="818515" y="579121"/>
                  </a:cubicBezTo>
                  <a:cubicBezTo>
                    <a:pt x="810260" y="579121"/>
                    <a:pt x="808989" y="582296"/>
                    <a:pt x="808989" y="586741"/>
                  </a:cubicBezTo>
                  <a:lnTo>
                    <a:pt x="808989" y="594361"/>
                  </a:lnTo>
                  <a:lnTo>
                    <a:pt x="824230" y="594361"/>
                  </a:lnTo>
                  <a:lnTo>
                    <a:pt x="824230" y="615951"/>
                  </a:lnTo>
                  <a:lnTo>
                    <a:pt x="808989" y="615951"/>
                  </a:lnTo>
                  <a:lnTo>
                    <a:pt x="808989" y="684531"/>
                  </a:lnTo>
                  <a:lnTo>
                    <a:pt x="786765" y="684531"/>
                  </a:lnTo>
                  <a:lnTo>
                    <a:pt x="786765" y="615951"/>
                  </a:lnTo>
                  <a:lnTo>
                    <a:pt x="775970" y="615951"/>
                  </a:lnTo>
                  <a:lnTo>
                    <a:pt x="775970" y="594361"/>
                  </a:lnTo>
                  <a:lnTo>
                    <a:pt x="786765" y="594361"/>
                  </a:lnTo>
                  <a:lnTo>
                    <a:pt x="786765" y="583566"/>
                  </a:lnTo>
                  <a:cubicBezTo>
                    <a:pt x="786765" y="567691"/>
                    <a:pt x="795019" y="560071"/>
                    <a:pt x="814070" y="560071"/>
                  </a:cubicBezTo>
                  <a:close/>
                  <a:moveTo>
                    <a:pt x="957579" y="559436"/>
                  </a:moveTo>
                  <a:lnTo>
                    <a:pt x="957579" y="594361"/>
                  </a:lnTo>
                  <a:lnTo>
                    <a:pt x="979170" y="594361"/>
                  </a:lnTo>
                  <a:lnTo>
                    <a:pt x="979170" y="615951"/>
                  </a:lnTo>
                  <a:lnTo>
                    <a:pt x="957579" y="615951"/>
                  </a:lnTo>
                  <a:lnTo>
                    <a:pt x="957579" y="654051"/>
                  </a:lnTo>
                  <a:cubicBezTo>
                    <a:pt x="957579" y="661671"/>
                    <a:pt x="960754" y="664846"/>
                    <a:pt x="966470" y="664846"/>
                  </a:cubicBezTo>
                  <a:cubicBezTo>
                    <a:pt x="972185" y="664846"/>
                    <a:pt x="977900" y="661671"/>
                    <a:pt x="981075" y="658496"/>
                  </a:cubicBezTo>
                  <a:lnTo>
                    <a:pt x="977900" y="681356"/>
                  </a:lnTo>
                  <a:cubicBezTo>
                    <a:pt x="973454" y="685166"/>
                    <a:pt x="965200" y="686436"/>
                    <a:pt x="959485" y="686436"/>
                  </a:cubicBezTo>
                  <a:cubicBezTo>
                    <a:pt x="945515" y="686436"/>
                    <a:pt x="935355" y="676276"/>
                    <a:pt x="935355" y="659766"/>
                  </a:cubicBezTo>
                  <a:lnTo>
                    <a:pt x="935355" y="615951"/>
                  </a:lnTo>
                  <a:lnTo>
                    <a:pt x="922655" y="615951"/>
                  </a:lnTo>
                  <a:lnTo>
                    <a:pt x="922655" y="594361"/>
                  </a:lnTo>
                  <a:lnTo>
                    <a:pt x="935355" y="594361"/>
                  </a:lnTo>
                  <a:lnTo>
                    <a:pt x="935355" y="570866"/>
                  </a:lnTo>
                  <a:close/>
                  <a:moveTo>
                    <a:pt x="586739" y="559436"/>
                  </a:moveTo>
                  <a:lnTo>
                    <a:pt x="586739" y="600711"/>
                  </a:lnTo>
                  <a:cubicBezTo>
                    <a:pt x="591820" y="595631"/>
                    <a:pt x="597534" y="592456"/>
                    <a:pt x="607695" y="592456"/>
                  </a:cubicBezTo>
                  <a:cubicBezTo>
                    <a:pt x="631825" y="592456"/>
                    <a:pt x="639445" y="610871"/>
                    <a:pt x="639445" y="633731"/>
                  </a:cubicBezTo>
                  <a:lnTo>
                    <a:pt x="639445" y="684531"/>
                  </a:lnTo>
                  <a:lnTo>
                    <a:pt x="617220" y="684531"/>
                  </a:lnTo>
                  <a:lnTo>
                    <a:pt x="617220" y="635636"/>
                  </a:lnTo>
                  <a:cubicBezTo>
                    <a:pt x="617220" y="623571"/>
                    <a:pt x="614680" y="614681"/>
                    <a:pt x="601980" y="614681"/>
                  </a:cubicBezTo>
                  <a:cubicBezTo>
                    <a:pt x="589280" y="614681"/>
                    <a:pt x="586739" y="622936"/>
                    <a:pt x="586739" y="635001"/>
                  </a:cubicBezTo>
                  <a:lnTo>
                    <a:pt x="586739" y="684531"/>
                  </a:lnTo>
                  <a:lnTo>
                    <a:pt x="564515" y="684531"/>
                  </a:lnTo>
                  <a:lnTo>
                    <a:pt x="564515" y="570866"/>
                  </a:lnTo>
                  <a:close/>
                  <a:moveTo>
                    <a:pt x="529590" y="559436"/>
                  </a:moveTo>
                  <a:lnTo>
                    <a:pt x="529590" y="594361"/>
                  </a:lnTo>
                  <a:lnTo>
                    <a:pt x="550545" y="594361"/>
                  </a:lnTo>
                  <a:lnTo>
                    <a:pt x="550545" y="615951"/>
                  </a:lnTo>
                  <a:lnTo>
                    <a:pt x="529590" y="615951"/>
                  </a:lnTo>
                  <a:lnTo>
                    <a:pt x="529590" y="654051"/>
                  </a:lnTo>
                  <a:cubicBezTo>
                    <a:pt x="529590" y="661671"/>
                    <a:pt x="532765" y="664846"/>
                    <a:pt x="538480" y="664846"/>
                  </a:cubicBezTo>
                  <a:cubicBezTo>
                    <a:pt x="544195" y="664846"/>
                    <a:pt x="549275" y="661671"/>
                    <a:pt x="553084" y="658496"/>
                  </a:cubicBezTo>
                  <a:lnTo>
                    <a:pt x="549909" y="681356"/>
                  </a:lnTo>
                  <a:cubicBezTo>
                    <a:pt x="545465" y="685166"/>
                    <a:pt x="537209" y="686436"/>
                    <a:pt x="531495" y="686436"/>
                  </a:cubicBezTo>
                  <a:cubicBezTo>
                    <a:pt x="517525" y="686436"/>
                    <a:pt x="507364" y="676276"/>
                    <a:pt x="507364" y="659766"/>
                  </a:cubicBezTo>
                  <a:lnTo>
                    <a:pt x="507364" y="615951"/>
                  </a:lnTo>
                  <a:lnTo>
                    <a:pt x="491489" y="615951"/>
                  </a:lnTo>
                  <a:lnTo>
                    <a:pt x="491489" y="594361"/>
                  </a:lnTo>
                  <a:lnTo>
                    <a:pt x="507364" y="594361"/>
                  </a:lnTo>
                  <a:lnTo>
                    <a:pt x="507364" y="570866"/>
                  </a:lnTo>
                  <a:close/>
                  <a:moveTo>
                    <a:pt x="128269" y="559436"/>
                  </a:moveTo>
                  <a:lnTo>
                    <a:pt x="128269" y="600711"/>
                  </a:lnTo>
                  <a:cubicBezTo>
                    <a:pt x="133349" y="595631"/>
                    <a:pt x="139064" y="592456"/>
                    <a:pt x="149224" y="592456"/>
                  </a:cubicBezTo>
                  <a:cubicBezTo>
                    <a:pt x="173355" y="592456"/>
                    <a:pt x="180974" y="610871"/>
                    <a:pt x="180974" y="633731"/>
                  </a:cubicBezTo>
                  <a:lnTo>
                    <a:pt x="180974" y="684531"/>
                  </a:lnTo>
                  <a:lnTo>
                    <a:pt x="158750" y="684531"/>
                  </a:lnTo>
                  <a:lnTo>
                    <a:pt x="158750" y="635636"/>
                  </a:lnTo>
                  <a:cubicBezTo>
                    <a:pt x="158750" y="623571"/>
                    <a:pt x="156209" y="614681"/>
                    <a:pt x="143510" y="614681"/>
                  </a:cubicBezTo>
                  <a:cubicBezTo>
                    <a:pt x="130810" y="614681"/>
                    <a:pt x="128269" y="622936"/>
                    <a:pt x="128269" y="635001"/>
                  </a:cubicBezTo>
                  <a:lnTo>
                    <a:pt x="128269" y="684531"/>
                  </a:lnTo>
                  <a:lnTo>
                    <a:pt x="106045" y="684531"/>
                  </a:lnTo>
                  <a:lnTo>
                    <a:pt x="106045" y="570866"/>
                  </a:lnTo>
                  <a:close/>
                  <a:moveTo>
                    <a:pt x="269875" y="635"/>
                  </a:moveTo>
                  <a:lnTo>
                    <a:pt x="501015" y="635"/>
                  </a:lnTo>
                  <a:lnTo>
                    <a:pt x="554989" y="94615"/>
                  </a:lnTo>
                  <a:lnTo>
                    <a:pt x="391795" y="94615"/>
                  </a:lnTo>
                  <a:lnTo>
                    <a:pt x="391795" y="161925"/>
                  </a:lnTo>
                  <a:lnTo>
                    <a:pt x="539114" y="161925"/>
                  </a:lnTo>
                  <a:lnTo>
                    <a:pt x="539114" y="247650"/>
                  </a:lnTo>
                  <a:lnTo>
                    <a:pt x="391795" y="247650"/>
                  </a:lnTo>
                  <a:lnTo>
                    <a:pt x="391795" y="314325"/>
                  </a:lnTo>
                  <a:lnTo>
                    <a:pt x="595629" y="314325"/>
                  </a:lnTo>
                  <a:lnTo>
                    <a:pt x="595629" y="408305"/>
                  </a:lnTo>
                  <a:lnTo>
                    <a:pt x="269875" y="408305"/>
                  </a:lnTo>
                  <a:close/>
                  <a:moveTo>
                    <a:pt x="539114" y="0"/>
                  </a:moveTo>
                  <a:lnTo>
                    <a:pt x="674370" y="0"/>
                  </a:lnTo>
                  <a:lnTo>
                    <a:pt x="743584" y="132715"/>
                  </a:lnTo>
                  <a:lnTo>
                    <a:pt x="812799" y="0"/>
                  </a:lnTo>
                  <a:lnTo>
                    <a:pt x="946150" y="0"/>
                  </a:lnTo>
                  <a:lnTo>
                    <a:pt x="803275" y="246380"/>
                  </a:lnTo>
                  <a:lnTo>
                    <a:pt x="803275" y="407670"/>
                  </a:lnTo>
                  <a:lnTo>
                    <a:pt x="681355" y="407670"/>
                  </a:lnTo>
                  <a:lnTo>
                    <a:pt x="681355" y="24638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167EEE6-F985-2112-F3A8-85F1A04A37BD}"/>
              </a:ext>
            </a:extLst>
          </p:cNvPr>
          <p:cNvGrpSpPr/>
          <p:nvPr userDrawn="1"/>
        </p:nvGrpSpPr>
        <p:grpSpPr>
          <a:xfrm>
            <a:off x="501828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8338" y="3758091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06763" y="4369091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6D7E4E-2A81-A5AB-16CA-DBCEFBD59141}"/>
              </a:ext>
            </a:extLst>
          </p:cNvPr>
          <p:cNvGrpSpPr/>
          <p:nvPr userDrawn="1"/>
        </p:nvGrpSpPr>
        <p:grpSpPr>
          <a:xfrm>
            <a:off x="501828" y="1238429"/>
            <a:ext cx="4887183" cy="3734730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817" y="2020357"/>
            <a:ext cx="4054110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 Regular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7" name="Picture 6" descr="A building with a blue circle and a blue circle with a black background&#10;&#10;AI-generated content may be incorrect.">
            <a:extLst>
              <a:ext uri="{FF2B5EF4-FFF2-40B4-BE49-F238E27FC236}">
                <a16:creationId xmlns:a16="http://schemas.microsoft.com/office/drawing/2014/main" id="{2B4A7BDB-B532-C423-2417-C0BCCF2311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04" t="46821" r="37380" b="19549"/>
          <a:stretch/>
        </p:blipFill>
        <p:spPr>
          <a:xfrm>
            <a:off x="5067055" y="185194"/>
            <a:ext cx="2016648" cy="4513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B35E2-536A-6A6D-D297-2AE300D68A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5" t="77229" r="41864" b="20949"/>
          <a:stretch/>
        </p:blipFill>
        <p:spPr>
          <a:xfrm>
            <a:off x="5067055" y="4270030"/>
            <a:ext cx="1479150" cy="2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>
            <a:spLocks noGrp="1"/>
          </p:cNvSpPr>
          <p:nvPr>
            <p:ph type="pic" idx="2"/>
          </p:nvPr>
        </p:nvSpPr>
        <p:spPr>
          <a:xfrm>
            <a:off x="940705" y="1563914"/>
            <a:ext cx="3679372" cy="367937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721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>
            <a:spLocks noGrp="1"/>
          </p:cNvSpPr>
          <p:nvPr>
            <p:ph type="pic" idx="2"/>
          </p:nvPr>
        </p:nvSpPr>
        <p:spPr>
          <a:xfrm>
            <a:off x="1357358" y="2692302"/>
            <a:ext cx="2085188" cy="2085188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33186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</p:spTree>
    <p:extLst>
      <p:ext uri="{BB962C8B-B14F-4D97-AF65-F5344CB8AC3E}">
        <p14:creationId xmlns:p14="http://schemas.microsoft.com/office/powerpoint/2010/main" val="354721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66" orient="horz" pos="550" userDrawn="1">
          <p15:clr>
            <a:srgbClr val="F26B43"/>
          </p15:clr>
        </p15:guide>
        <p15:guide id="67" orient="horz" pos="232" userDrawn="1">
          <p15:clr>
            <a:srgbClr val="F26B43"/>
          </p15:clr>
        </p15:guide>
        <p15:guide id="68" orient="horz" pos="3816" userDrawn="1">
          <p15:clr>
            <a:srgbClr val="F26B43"/>
          </p15:clr>
        </p15:guide>
        <p15:guide id="69" orient="horz" pos="8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1B22532-B74A-42F2-AC78-F979D73BFCAB}" type="datetime1">
              <a:rPr lang="en-US" smtClean="0"/>
              <a:t>11/9/2025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86862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pos="7378">
          <p15:clr>
            <a:srgbClr val="F26B43"/>
          </p15:clr>
        </p15:guide>
        <p15:guide id="35" pos="302">
          <p15:clr>
            <a:srgbClr val="F26B43"/>
          </p15:clr>
        </p15:guide>
        <p15:guide id="36" orient="horz" pos="210">
          <p15:clr>
            <a:srgbClr val="F26B43"/>
          </p15:clr>
        </p15:guide>
        <p15:guide id="37" orient="horz" pos="527">
          <p15:clr>
            <a:srgbClr val="F26B43"/>
          </p15:clr>
        </p15:guide>
        <p15:guide id="38" orient="horz" pos="890">
          <p15:clr>
            <a:srgbClr val="F26B43"/>
          </p15:clr>
        </p15:guide>
        <p15:guide id="39" orient="horz" pos="38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09383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302" r:id="rId1"/>
    <p:sldLayoutId id="214748430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360095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BF29B04-6439-2C6A-A81E-4FC3BA28D86B}"/>
              </a:ext>
            </a:extLst>
          </p:cNvPr>
          <p:cNvSpPr txBox="1">
            <a:spLocks/>
          </p:cNvSpPr>
          <p:nvPr userDrawn="1"/>
        </p:nvSpPr>
        <p:spPr>
          <a:xfrm>
            <a:off x="3032813" y="6437115"/>
            <a:ext cx="3086100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latin typeface="+mn-lt"/>
              </a:rPr>
              <a:t>Presentation title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8704F4D5-867D-1369-512A-05F4066E74D3}"/>
              </a:ext>
            </a:extLst>
          </p:cNvPr>
          <p:cNvSpPr txBox="1">
            <a:spLocks/>
          </p:cNvSpPr>
          <p:nvPr userDrawn="1"/>
        </p:nvSpPr>
        <p:spPr>
          <a:xfrm>
            <a:off x="479425" y="6437115"/>
            <a:ext cx="663066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>
                <a:latin typeface="+mn-lt"/>
              </a:rPr>
              <a:t>Page </a:t>
            </a:r>
            <a:fld id="{D5B76411-544C-4F9A-8EDE-9EEB2BD21F95}" type="slidenum">
              <a:rPr lang="en-IN" smtClean="0">
                <a:latin typeface="+mn-lt"/>
              </a:rPr>
              <a:t>‹#›</a:t>
            </a:fld>
            <a:endParaRPr dirty="0">
              <a:latin typeface="+mn-lt"/>
            </a:endParaRP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BACDB6A-631F-2CFF-042A-A43F63705192}"/>
              </a:ext>
            </a:extLst>
          </p:cNvPr>
          <p:cNvSpPr txBox="1">
            <a:spLocks/>
          </p:cNvSpPr>
          <p:nvPr userDrawn="1"/>
        </p:nvSpPr>
        <p:spPr>
          <a:xfrm>
            <a:off x="1352728" y="6437115"/>
            <a:ext cx="1191258" cy="12311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fld id="{7DBDBB20-DA7B-4EA8-9594-84A1D3A4EA29}" type="datetime3">
              <a:rPr lang="en-US" b="0" smtClean="0">
                <a:latin typeface="+mn-lt"/>
              </a:rPr>
              <a:pPr lvl="0" algn="l"/>
              <a:t>9 November 2025</a:t>
            </a:fld>
            <a:endParaRPr lang="en-IN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3615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9" r:id="rId1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hyperlink" Target="https://www.bain.com/insights/ai-roi-in-pharma-the-power-of-strategy-snap-chart/?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ranalytics.io/blog/ai-in-pharmaceutical-industry/" TargetMode="External"/><Relationship Id="rId5" Type="http://schemas.openxmlformats.org/officeDocument/2006/relationships/hyperlink" Target="https://blog.zoomrx.com/zoomrx/ai-in-pharmaceutical-market-research/?" TargetMode="External"/><Relationship Id="rId10" Type="http://schemas.openxmlformats.org/officeDocument/2006/relationships/hyperlink" Target="https://pmc.ncbi.nlm.nih.gov/articles/PMC10916499/?" TargetMode="External"/><Relationship Id="rId4" Type="http://schemas.openxmlformats.org/officeDocument/2006/relationships/hyperlink" Target="https://insights.axtria.com/articles/from-weeks-to-hours-driving-speed-and-intelligence-in-epidemiology-based-forecasting-with-ai-agents?" TargetMode="Externa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81959-73E3-F474-EBD8-EA5C5D1B8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78A39F2-CB2C-524C-52BA-B6D17C38C0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209" y="4299344"/>
            <a:ext cx="4906010" cy="276999"/>
          </a:xfrm>
        </p:spPr>
        <p:txBody>
          <a:bodyPr/>
          <a:lstStyle/>
          <a:p>
            <a:r>
              <a:rPr lang="en-IN" sz="1800" dirty="0"/>
              <a:t>Date of submission: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3B44F48-F5B1-E66D-16E8-DD8FA457E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2460462"/>
            <a:ext cx="3659088" cy="1654043"/>
          </a:xfrm>
        </p:spPr>
        <p:txBody>
          <a:bodyPr/>
          <a:lstStyle/>
          <a:p>
            <a:r>
              <a:rPr lang="en-IN" sz="4400" dirty="0"/>
              <a:t>EY Techathon 6.0 Executive Summary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35984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A5A31E-4583-762F-6481-824EBAC3E810}"/>
              </a:ext>
            </a:extLst>
          </p:cNvPr>
          <p:cNvSpPr/>
          <p:nvPr/>
        </p:nvSpPr>
        <p:spPr>
          <a:xfrm>
            <a:off x="0" y="0"/>
            <a:ext cx="6400484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6400485" y="-1"/>
            <a:ext cx="579151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39"/>
          <p:cNvGrpSpPr/>
          <p:nvPr/>
        </p:nvGrpSpPr>
        <p:grpSpPr>
          <a:xfrm>
            <a:off x="615148" y="2061327"/>
            <a:ext cx="4417761" cy="2735345"/>
            <a:chOff x="302632" y="2549152"/>
            <a:chExt cx="4417761" cy="2735345"/>
          </a:xfr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484" name="Google Shape;484;p39"/>
            <p:cNvSpPr/>
            <p:nvPr/>
          </p:nvSpPr>
          <p:spPr>
            <a:xfrm>
              <a:off x="302632" y="2874832"/>
              <a:ext cx="4417761" cy="2185898"/>
            </a:xfrm>
            <a:custGeom>
              <a:avLst/>
              <a:gdLst/>
              <a:ahLst/>
              <a:cxnLst/>
              <a:rect l="l" t="t" r="r" b="b"/>
              <a:pathLst>
                <a:path w="788" h="386" extrusionOk="0">
                  <a:moveTo>
                    <a:pt x="775" y="195"/>
                  </a:moveTo>
                  <a:cubicBezTo>
                    <a:pt x="760" y="204"/>
                    <a:pt x="744" y="213"/>
                    <a:pt x="728" y="223"/>
                  </a:cubicBezTo>
                  <a:cubicBezTo>
                    <a:pt x="682" y="252"/>
                    <a:pt x="615" y="280"/>
                    <a:pt x="555" y="313"/>
                  </a:cubicBezTo>
                  <a:cubicBezTo>
                    <a:pt x="556" y="313"/>
                    <a:pt x="556" y="313"/>
                    <a:pt x="557" y="313"/>
                  </a:cubicBezTo>
                  <a:cubicBezTo>
                    <a:pt x="561" y="313"/>
                    <a:pt x="566" y="313"/>
                    <a:pt x="571" y="314"/>
                  </a:cubicBezTo>
                  <a:cubicBezTo>
                    <a:pt x="607" y="317"/>
                    <a:pt x="646" y="326"/>
                    <a:pt x="681" y="326"/>
                  </a:cubicBezTo>
                  <a:cubicBezTo>
                    <a:pt x="721" y="326"/>
                    <a:pt x="756" y="315"/>
                    <a:pt x="779" y="277"/>
                  </a:cubicBezTo>
                  <a:cubicBezTo>
                    <a:pt x="788" y="262"/>
                    <a:pt x="787" y="232"/>
                    <a:pt x="775" y="195"/>
                  </a:cubicBezTo>
                  <a:moveTo>
                    <a:pt x="174" y="0"/>
                  </a:moveTo>
                  <a:cubicBezTo>
                    <a:pt x="173" y="1"/>
                    <a:pt x="171" y="2"/>
                    <a:pt x="169" y="3"/>
                  </a:cubicBezTo>
                  <a:cubicBezTo>
                    <a:pt x="4" y="79"/>
                    <a:pt x="0" y="273"/>
                    <a:pt x="158" y="386"/>
                  </a:cubicBezTo>
                  <a:cubicBezTo>
                    <a:pt x="165" y="282"/>
                    <a:pt x="219" y="206"/>
                    <a:pt x="184" y="69"/>
                  </a:cubicBezTo>
                  <a:cubicBezTo>
                    <a:pt x="178" y="44"/>
                    <a:pt x="175" y="21"/>
                    <a:pt x="17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1177941" y="2549152"/>
              <a:ext cx="3491728" cy="2735345"/>
            </a:xfrm>
            <a:custGeom>
              <a:avLst/>
              <a:gdLst/>
              <a:ahLst/>
              <a:cxnLst/>
              <a:rect l="l" t="t" r="r" b="b"/>
              <a:pathLst>
                <a:path w="617" h="483" extrusionOk="0">
                  <a:moveTo>
                    <a:pt x="262" y="0"/>
                  </a:moveTo>
                  <a:cubicBezTo>
                    <a:pt x="191" y="0"/>
                    <a:pt x="110" y="17"/>
                    <a:pt x="16" y="59"/>
                  </a:cubicBezTo>
                  <a:cubicBezTo>
                    <a:pt x="17" y="80"/>
                    <a:pt x="20" y="103"/>
                    <a:pt x="26" y="128"/>
                  </a:cubicBezTo>
                  <a:cubicBezTo>
                    <a:pt x="61" y="265"/>
                    <a:pt x="7" y="341"/>
                    <a:pt x="0" y="445"/>
                  </a:cubicBezTo>
                  <a:cubicBezTo>
                    <a:pt x="4" y="448"/>
                    <a:pt x="8" y="451"/>
                    <a:pt x="13" y="454"/>
                  </a:cubicBezTo>
                  <a:cubicBezTo>
                    <a:pt x="44" y="475"/>
                    <a:pt x="74" y="483"/>
                    <a:pt x="102" y="483"/>
                  </a:cubicBezTo>
                  <a:cubicBezTo>
                    <a:pt x="154" y="483"/>
                    <a:pt x="201" y="455"/>
                    <a:pt x="248" y="428"/>
                  </a:cubicBezTo>
                  <a:cubicBezTo>
                    <a:pt x="295" y="400"/>
                    <a:pt x="343" y="373"/>
                    <a:pt x="397" y="372"/>
                  </a:cubicBezTo>
                  <a:cubicBezTo>
                    <a:pt x="457" y="339"/>
                    <a:pt x="524" y="311"/>
                    <a:pt x="570" y="282"/>
                  </a:cubicBezTo>
                  <a:cubicBezTo>
                    <a:pt x="586" y="272"/>
                    <a:pt x="602" y="263"/>
                    <a:pt x="617" y="254"/>
                  </a:cubicBezTo>
                  <a:cubicBezTo>
                    <a:pt x="585" y="152"/>
                    <a:pt x="472" y="0"/>
                    <a:pt x="262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9"/>
          <p:cNvSpPr/>
          <p:nvPr/>
        </p:nvSpPr>
        <p:spPr>
          <a:xfrm>
            <a:off x="1490457" y="1587995"/>
            <a:ext cx="4122047" cy="3879995"/>
          </a:xfrm>
          <a:custGeom>
            <a:avLst/>
            <a:gdLst/>
            <a:ahLst/>
            <a:cxnLst/>
            <a:rect l="l" t="t" r="r" b="b"/>
            <a:pathLst>
              <a:path w="733" h="691" extrusionOk="0">
                <a:moveTo>
                  <a:pt x="398" y="459"/>
                </a:moveTo>
                <a:cubicBezTo>
                  <a:pt x="344" y="460"/>
                  <a:pt x="296" y="487"/>
                  <a:pt x="249" y="515"/>
                </a:cubicBezTo>
                <a:cubicBezTo>
                  <a:pt x="202" y="542"/>
                  <a:pt x="155" y="570"/>
                  <a:pt x="103" y="570"/>
                </a:cubicBezTo>
                <a:cubicBezTo>
                  <a:pt x="75" y="570"/>
                  <a:pt x="45" y="562"/>
                  <a:pt x="14" y="541"/>
                </a:cubicBezTo>
                <a:cubicBezTo>
                  <a:pt x="9" y="538"/>
                  <a:pt x="5" y="535"/>
                  <a:pt x="1" y="532"/>
                </a:cubicBezTo>
                <a:cubicBezTo>
                  <a:pt x="0" y="545"/>
                  <a:pt x="0" y="557"/>
                  <a:pt x="0" y="571"/>
                </a:cubicBezTo>
                <a:cubicBezTo>
                  <a:pt x="3" y="621"/>
                  <a:pt x="51" y="691"/>
                  <a:pt x="112" y="691"/>
                </a:cubicBezTo>
                <a:cubicBezTo>
                  <a:pt x="114" y="691"/>
                  <a:pt x="117" y="691"/>
                  <a:pt x="120" y="691"/>
                </a:cubicBezTo>
                <a:cubicBezTo>
                  <a:pt x="205" y="681"/>
                  <a:pt x="240" y="583"/>
                  <a:pt x="315" y="516"/>
                </a:cubicBezTo>
                <a:cubicBezTo>
                  <a:pt x="338" y="495"/>
                  <a:pt x="367" y="476"/>
                  <a:pt x="398" y="459"/>
                </a:cubicBezTo>
                <a:moveTo>
                  <a:pt x="140" y="0"/>
                </a:moveTo>
                <a:cubicBezTo>
                  <a:pt x="64" y="0"/>
                  <a:pt x="15" y="55"/>
                  <a:pt x="17" y="146"/>
                </a:cubicBezTo>
                <a:cubicBezTo>
                  <a:pt x="111" y="104"/>
                  <a:pt x="192" y="87"/>
                  <a:pt x="263" y="87"/>
                </a:cubicBezTo>
                <a:cubicBezTo>
                  <a:pt x="473" y="87"/>
                  <a:pt x="586" y="239"/>
                  <a:pt x="618" y="341"/>
                </a:cubicBezTo>
                <a:cubicBezTo>
                  <a:pt x="673" y="309"/>
                  <a:pt x="724" y="273"/>
                  <a:pt x="729" y="201"/>
                </a:cubicBezTo>
                <a:cubicBezTo>
                  <a:pt x="733" y="149"/>
                  <a:pt x="694" y="95"/>
                  <a:pt x="549" y="95"/>
                </a:cubicBezTo>
                <a:cubicBezTo>
                  <a:pt x="523" y="95"/>
                  <a:pt x="494" y="96"/>
                  <a:pt x="461" y="100"/>
                </a:cubicBezTo>
                <a:cubicBezTo>
                  <a:pt x="452" y="101"/>
                  <a:pt x="442" y="102"/>
                  <a:pt x="433" y="102"/>
                </a:cubicBezTo>
                <a:cubicBezTo>
                  <a:pt x="306" y="102"/>
                  <a:pt x="236" y="3"/>
                  <a:pt x="145" y="0"/>
                </a:cubicBezTo>
                <a:cubicBezTo>
                  <a:pt x="143" y="0"/>
                  <a:pt x="141" y="0"/>
                  <a:pt x="140" y="0"/>
                </a:cubicBezTo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1071830" y="2089869"/>
            <a:ext cx="316348" cy="26639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1409586" y="1778279"/>
            <a:ext cx="130820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3521748" y="4463673"/>
            <a:ext cx="344891" cy="27115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3990325" y="4366152"/>
            <a:ext cx="180771" cy="147471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Handshake1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DBF03BF2-DF3D-B064-9E6E-317C35F8E06D}"/>
              </a:ext>
            </a:extLst>
          </p:cNvPr>
          <p:cNvGrpSpPr>
            <a:grpSpLocks noChangeAspect="1"/>
          </p:cNvGrpSpPr>
          <p:nvPr/>
        </p:nvGrpSpPr>
        <p:grpSpPr>
          <a:xfrm>
            <a:off x="2187648" y="2768300"/>
            <a:ext cx="1394131" cy="1021689"/>
            <a:chOff x="2880904" y="-1689100"/>
            <a:chExt cx="1017228" cy="745476"/>
          </a:xfrm>
          <a:solidFill>
            <a:schemeClr val="bg1"/>
          </a:solidFill>
        </p:grpSpPr>
        <p:sp>
          <p:nvSpPr>
            <p:cNvPr id="4" name="Free-form: Shape 2335">
              <a:extLst>
                <a:ext uri="{FF2B5EF4-FFF2-40B4-BE49-F238E27FC236}">
                  <a16:creationId xmlns:a16="http://schemas.microsoft.com/office/drawing/2014/main" id="{63F8CA75-762D-BA0E-BD0B-D0393A43C140}"/>
                </a:ext>
              </a:extLst>
            </p:cNvPr>
            <p:cNvSpPr/>
            <p:nvPr/>
          </p:nvSpPr>
          <p:spPr>
            <a:xfrm>
              <a:off x="2987627" y="-1689100"/>
              <a:ext cx="267332" cy="271252"/>
            </a:xfrm>
            <a:custGeom>
              <a:avLst/>
              <a:gdLst>
                <a:gd name="connsiteX0" fmla="*/ 138072 w 267332"/>
                <a:gd name="connsiteY0" fmla="*/ 0 h 271252"/>
                <a:gd name="connsiteX1" fmla="*/ 255770 w 267332"/>
                <a:gd name="connsiteY1" fmla="*/ 79909 h 271252"/>
                <a:gd name="connsiteX2" fmla="*/ 265648 w 267332"/>
                <a:gd name="connsiteY2" fmla="*/ 156660 h 271252"/>
                <a:gd name="connsiteX3" fmla="*/ 236196 w 267332"/>
                <a:gd name="connsiteY3" fmla="*/ 222798 h 271252"/>
                <a:gd name="connsiteX4" fmla="*/ 164182 w 267332"/>
                <a:gd name="connsiteY4" fmla="*/ 267637 h 271252"/>
                <a:gd name="connsiteX5" fmla="*/ 110934 w 267332"/>
                <a:gd name="connsiteY5" fmla="*/ 269289 h 271252"/>
                <a:gd name="connsiteX6" fmla="*/ 61101 w 267332"/>
                <a:gd name="connsiteY6" fmla="*/ 249422 h 271252"/>
                <a:gd name="connsiteX7" fmla="*/ 12957 w 267332"/>
                <a:gd name="connsiteY7" fmla="*/ 193383 h 271252"/>
                <a:gd name="connsiteX8" fmla="*/ 1683 w 267332"/>
                <a:gd name="connsiteY8" fmla="*/ 115347 h 271252"/>
                <a:gd name="connsiteX9" fmla="*/ 31392 w 267332"/>
                <a:gd name="connsiteY9" fmla="*/ 48952 h 271252"/>
                <a:gd name="connsiteX10" fmla="*/ 129002 w 267332"/>
                <a:gd name="connsiteY10" fmla="*/ 0 h 271252"/>
                <a:gd name="connsiteX11" fmla="*/ 138072 w 267332"/>
                <a:gd name="connsiteY11" fmla="*/ 0 h 271252"/>
                <a:gd name="connsiteX12" fmla="*/ 134004 w 267332"/>
                <a:gd name="connsiteY12" fmla="*/ 245640 h 271252"/>
                <a:gd name="connsiteX13" fmla="*/ 241815 w 267332"/>
                <a:gd name="connsiteY13" fmla="*/ 135687 h 271252"/>
                <a:gd name="connsiteX14" fmla="*/ 133622 w 267332"/>
                <a:gd name="connsiteY14" fmla="*/ 26110 h 271252"/>
                <a:gd name="connsiteX15" fmla="*/ 25811 w 267332"/>
                <a:gd name="connsiteY15" fmla="*/ 136063 h 271252"/>
                <a:gd name="connsiteX16" fmla="*/ 134004 w 267332"/>
                <a:gd name="connsiteY16" fmla="*/ 245640 h 27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7332" h="271252">
                  <a:moveTo>
                    <a:pt x="138072" y="0"/>
                  </a:moveTo>
                  <a:cubicBezTo>
                    <a:pt x="194210" y="4529"/>
                    <a:pt x="233442" y="31166"/>
                    <a:pt x="255770" y="79909"/>
                  </a:cubicBezTo>
                  <a:cubicBezTo>
                    <a:pt x="266419" y="103192"/>
                    <a:pt x="269714" y="128775"/>
                    <a:pt x="265648" y="156660"/>
                  </a:cubicBezTo>
                  <a:cubicBezTo>
                    <a:pt x="262049" y="181534"/>
                    <a:pt x="252232" y="203580"/>
                    <a:pt x="236196" y="222798"/>
                  </a:cubicBezTo>
                  <a:cubicBezTo>
                    <a:pt x="216929" y="245885"/>
                    <a:pt x="192925" y="260831"/>
                    <a:pt x="164182" y="267637"/>
                  </a:cubicBezTo>
                  <a:cubicBezTo>
                    <a:pt x="146580" y="271823"/>
                    <a:pt x="128830" y="272374"/>
                    <a:pt x="110934" y="269289"/>
                  </a:cubicBezTo>
                  <a:cubicBezTo>
                    <a:pt x="92964" y="266205"/>
                    <a:pt x="76353" y="259582"/>
                    <a:pt x="61101" y="249422"/>
                  </a:cubicBezTo>
                  <a:cubicBezTo>
                    <a:pt x="39361" y="234929"/>
                    <a:pt x="23313" y="216249"/>
                    <a:pt x="12957" y="193383"/>
                  </a:cubicBezTo>
                  <a:cubicBezTo>
                    <a:pt x="1206" y="167432"/>
                    <a:pt x="-2552" y="141420"/>
                    <a:pt x="1683" y="115347"/>
                  </a:cubicBezTo>
                  <a:cubicBezTo>
                    <a:pt x="5723" y="90473"/>
                    <a:pt x="15626" y="68341"/>
                    <a:pt x="31392" y="48952"/>
                  </a:cubicBezTo>
                  <a:cubicBezTo>
                    <a:pt x="55042" y="19843"/>
                    <a:pt x="87578" y="3525"/>
                    <a:pt x="129002" y="0"/>
                  </a:cubicBezTo>
                  <a:lnTo>
                    <a:pt x="138072" y="0"/>
                  </a:lnTo>
                  <a:close/>
                  <a:moveTo>
                    <a:pt x="134004" y="245640"/>
                  </a:moveTo>
                  <a:cubicBezTo>
                    <a:pt x="193652" y="245536"/>
                    <a:pt x="241921" y="196308"/>
                    <a:pt x="241815" y="135687"/>
                  </a:cubicBezTo>
                  <a:cubicBezTo>
                    <a:pt x="241709" y="75065"/>
                    <a:pt x="193269" y="26006"/>
                    <a:pt x="133622" y="26110"/>
                  </a:cubicBezTo>
                  <a:cubicBezTo>
                    <a:pt x="73973" y="26214"/>
                    <a:pt x="25705" y="75442"/>
                    <a:pt x="25811" y="136063"/>
                  </a:cubicBezTo>
                  <a:cubicBezTo>
                    <a:pt x="25916" y="196685"/>
                    <a:pt x="74356" y="245744"/>
                    <a:pt x="134004" y="245640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Free-form: Shape 2336">
              <a:extLst>
                <a:ext uri="{FF2B5EF4-FFF2-40B4-BE49-F238E27FC236}">
                  <a16:creationId xmlns:a16="http://schemas.microsoft.com/office/drawing/2014/main" id="{EBF35941-2C32-B3DA-964A-40350501C7CF}"/>
                </a:ext>
              </a:extLst>
            </p:cNvPr>
            <p:cNvSpPr/>
            <p:nvPr/>
          </p:nvSpPr>
          <p:spPr>
            <a:xfrm>
              <a:off x="3531305" y="-1677679"/>
              <a:ext cx="267270" cy="267269"/>
            </a:xfrm>
            <a:custGeom>
              <a:avLst/>
              <a:gdLst>
                <a:gd name="connsiteX0" fmla="*/ 267270 w 267270"/>
                <a:gd name="connsiteY0" fmla="*/ 133635 h 267269"/>
                <a:gd name="connsiteX1" fmla="*/ 133635 w 267270"/>
                <a:gd name="connsiteY1" fmla="*/ 267270 h 267269"/>
                <a:gd name="connsiteX2" fmla="*/ 0 w 267270"/>
                <a:gd name="connsiteY2" fmla="*/ 133635 h 267269"/>
                <a:gd name="connsiteX3" fmla="*/ 133635 w 267270"/>
                <a:gd name="connsiteY3" fmla="*/ 0 h 267269"/>
                <a:gd name="connsiteX4" fmla="*/ 267270 w 267270"/>
                <a:gd name="connsiteY4" fmla="*/ 133635 h 267269"/>
                <a:gd name="connsiteX5" fmla="*/ 241564 w 267270"/>
                <a:gd name="connsiteY5" fmla="*/ 133635 h 267269"/>
                <a:gd name="connsiteX6" fmla="*/ 133635 w 267270"/>
                <a:gd name="connsiteY6" fmla="*/ 25706 h 267269"/>
                <a:gd name="connsiteX7" fmla="*/ 25706 w 267270"/>
                <a:gd name="connsiteY7" fmla="*/ 133635 h 267269"/>
                <a:gd name="connsiteX8" fmla="*/ 133635 w 267270"/>
                <a:gd name="connsiteY8" fmla="*/ 241564 h 267269"/>
                <a:gd name="connsiteX9" fmla="*/ 241564 w 267270"/>
                <a:gd name="connsiteY9" fmla="*/ 133635 h 26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70" h="267269">
                  <a:moveTo>
                    <a:pt x="267270" y="133635"/>
                  </a:moveTo>
                  <a:cubicBezTo>
                    <a:pt x="267270" y="207439"/>
                    <a:pt x="207441" y="267270"/>
                    <a:pt x="133635" y="267270"/>
                  </a:cubicBezTo>
                  <a:cubicBezTo>
                    <a:pt x="59829" y="267270"/>
                    <a:pt x="0" y="207439"/>
                    <a:pt x="0" y="133635"/>
                  </a:cubicBezTo>
                  <a:cubicBezTo>
                    <a:pt x="0" y="59831"/>
                    <a:pt x="59829" y="0"/>
                    <a:pt x="133635" y="0"/>
                  </a:cubicBezTo>
                  <a:cubicBezTo>
                    <a:pt x="207441" y="0"/>
                    <a:pt x="267270" y="59831"/>
                    <a:pt x="267270" y="133635"/>
                  </a:cubicBezTo>
                  <a:close/>
                  <a:moveTo>
                    <a:pt x="241564" y="133635"/>
                  </a:moveTo>
                  <a:cubicBezTo>
                    <a:pt x="241564" y="74028"/>
                    <a:pt x="193244" y="25706"/>
                    <a:pt x="133635" y="25706"/>
                  </a:cubicBezTo>
                  <a:cubicBezTo>
                    <a:pt x="74026" y="25706"/>
                    <a:pt x="25706" y="74028"/>
                    <a:pt x="25706" y="133635"/>
                  </a:cubicBezTo>
                  <a:cubicBezTo>
                    <a:pt x="25706" y="193242"/>
                    <a:pt x="74026" y="241564"/>
                    <a:pt x="133635" y="241564"/>
                  </a:cubicBezTo>
                  <a:cubicBezTo>
                    <a:pt x="193244" y="241564"/>
                    <a:pt x="241564" y="193242"/>
                    <a:pt x="241564" y="133635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Free-form: Shape 2337">
              <a:extLst>
                <a:ext uri="{FF2B5EF4-FFF2-40B4-BE49-F238E27FC236}">
                  <a16:creationId xmlns:a16="http://schemas.microsoft.com/office/drawing/2014/main" id="{B55DEBEC-C678-160F-D80C-96B805C5612A}"/>
                </a:ext>
              </a:extLst>
            </p:cNvPr>
            <p:cNvSpPr/>
            <p:nvPr/>
          </p:nvSpPr>
          <p:spPr>
            <a:xfrm>
              <a:off x="3211631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2" y="153722"/>
                    <a:pt x="-74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Free-form: Shape 2338">
              <a:extLst>
                <a:ext uri="{FF2B5EF4-FFF2-40B4-BE49-F238E27FC236}">
                  <a16:creationId xmlns:a16="http://schemas.microsoft.com/office/drawing/2014/main" id="{B06EC25E-8EBB-393E-6949-CA4BE8EDF055}"/>
                </a:ext>
              </a:extLst>
            </p:cNvPr>
            <p:cNvSpPr/>
            <p:nvPr/>
          </p:nvSpPr>
          <p:spPr>
            <a:xfrm>
              <a:off x="3420952" y="-1439163"/>
              <a:ext cx="150124" cy="153795"/>
            </a:xfrm>
            <a:custGeom>
              <a:avLst/>
              <a:gdLst>
                <a:gd name="connsiteX0" fmla="*/ 74930 w 150124"/>
                <a:gd name="connsiteY0" fmla="*/ 153796 h 153795"/>
                <a:gd name="connsiteX1" fmla="*/ 0 w 150124"/>
                <a:gd name="connsiteY1" fmla="*/ 76767 h 153795"/>
                <a:gd name="connsiteX2" fmla="*/ 75194 w 150124"/>
                <a:gd name="connsiteY2" fmla="*/ 0 h 153795"/>
                <a:gd name="connsiteX3" fmla="*/ 150124 w 150124"/>
                <a:gd name="connsiteY3" fmla="*/ 77029 h 153795"/>
                <a:gd name="connsiteX4" fmla="*/ 74930 w 150124"/>
                <a:gd name="connsiteY4" fmla="*/ 153796 h 153795"/>
                <a:gd name="connsiteX5" fmla="*/ 75062 w 150124"/>
                <a:gd name="connsiteY5" fmla="*/ 128163 h 153795"/>
                <a:gd name="connsiteX6" fmla="*/ 124491 w 150124"/>
                <a:gd name="connsiteY6" fmla="*/ 76898 h 153795"/>
                <a:gd name="connsiteX7" fmla="*/ 75062 w 150124"/>
                <a:gd name="connsiteY7" fmla="*/ 25632 h 153795"/>
                <a:gd name="connsiteX8" fmla="*/ 25633 w 150124"/>
                <a:gd name="connsiteY8" fmla="*/ 76898 h 153795"/>
                <a:gd name="connsiteX9" fmla="*/ 75062 w 150124"/>
                <a:gd name="connsiteY9" fmla="*/ 128163 h 15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124" h="153795">
                  <a:moveTo>
                    <a:pt x="74930" y="153796"/>
                  </a:moveTo>
                  <a:cubicBezTo>
                    <a:pt x="33473" y="153722"/>
                    <a:pt x="-73" y="119236"/>
                    <a:pt x="0" y="76767"/>
                  </a:cubicBezTo>
                  <a:cubicBezTo>
                    <a:pt x="74" y="34298"/>
                    <a:pt x="33741" y="-72"/>
                    <a:pt x="75194" y="0"/>
                  </a:cubicBezTo>
                  <a:cubicBezTo>
                    <a:pt x="116651" y="72"/>
                    <a:pt x="150197" y="34559"/>
                    <a:pt x="150124" y="77029"/>
                  </a:cubicBezTo>
                  <a:cubicBezTo>
                    <a:pt x="150050" y="119500"/>
                    <a:pt x="116383" y="153869"/>
                    <a:pt x="74930" y="153796"/>
                  </a:cubicBezTo>
                  <a:close/>
                  <a:moveTo>
                    <a:pt x="75062" y="128163"/>
                  </a:moveTo>
                  <a:cubicBezTo>
                    <a:pt x="102362" y="128163"/>
                    <a:pt x="124491" y="105211"/>
                    <a:pt x="124491" y="76898"/>
                  </a:cubicBezTo>
                  <a:cubicBezTo>
                    <a:pt x="124491" y="48585"/>
                    <a:pt x="102362" y="25632"/>
                    <a:pt x="75062" y="25632"/>
                  </a:cubicBezTo>
                  <a:cubicBezTo>
                    <a:pt x="47762" y="25632"/>
                    <a:pt x="25633" y="48585"/>
                    <a:pt x="25633" y="76898"/>
                  </a:cubicBezTo>
                  <a:cubicBezTo>
                    <a:pt x="25633" y="105211"/>
                    <a:pt x="47762" y="128163"/>
                    <a:pt x="75062" y="128163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Free-form: Shape 2339">
              <a:extLst>
                <a:ext uri="{FF2B5EF4-FFF2-40B4-BE49-F238E27FC236}">
                  <a16:creationId xmlns:a16="http://schemas.microsoft.com/office/drawing/2014/main" id="{84DE150B-22BC-789E-06DF-08519D17020E}"/>
                </a:ext>
              </a:extLst>
            </p:cNvPr>
            <p:cNvSpPr/>
            <p:nvPr/>
          </p:nvSpPr>
          <p:spPr>
            <a:xfrm>
              <a:off x="2880904" y="-1397029"/>
              <a:ext cx="1017228" cy="453405"/>
            </a:xfrm>
            <a:custGeom>
              <a:avLst/>
              <a:gdLst>
                <a:gd name="connsiteX0" fmla="*/ 1017228 w 1017228"/>
                <a:gd name="connsiteY0" fmla="*/ 434750 h 453405"/>
                <a:gd name="connsiteX1" fmla="*/ 1017228 w 1017228"/>
                <a:gd name="connsiteY1" fmla="*/ 443711 h 453405"/>
                <a:gd name="connsiteX2" fmla="*/ 1007533 w 1017228"/>
                <a:gd name="connsiteY2" fmla="*/ 453406 h 453405"/>
                <a:gd name="connsiteX3" fmla="*/ 736664 w 1017228"/>
                <a:gd name="connsiteY3" fmla="*/ 453406 h 453405"/>
                <a:gd name="connsiteX4" fmla="*/ 725794 w 1017228"/>
                <a:gd name="connsiteY4" fmla="*/ 436329 h 453405"/>
                <a:gd name="connsiteX5" fmla="*/ 719037 w 1017228"/>
                <a:gd name="connsiteY5" fmla="*/ 379225 h 453405"/>
                <a:gd name="connsiteX6" fmla="*/ 717201 w 1017228"/>
                <a:gd name="connsiteY6" fmla="*/ 378381 h 453405"/>
                <a:gd name="connsiteX7" fmla="*/ 516032 w 1017228"/>
                <a:gd name="connsiteY7" fmla="*/ 438643 h 453405"/>
                <a:gd name="connsiteX8" fmla="*/ 501343 w 1017228"/>
                <a:gd name="connsiteY8" fmla="*/ 440259 h 453405"/>
                <a:gd name="connsiteX9" fmla="*/ 486543 w 1017228"/>
                <a:gd name="connsiteY9" fmla="*/ 441691 h 453405"/>
                <a:gd name="connsiteX10" fmla="*/ 305315 w 1017228"/>
                <a:gd name="connsiteY10" fmla="*/ 376067 h 453405"/>
                <a:gd name="connsiteX11" fmla="*/ 303589 w 1017228"/>
                <a:gd name="connsiteY11" fmla="*/ 376838 h 453405"/>
                <a:gd name="connsiteX12" fmla="*/ 297750 w 1017228"/>
                <a:gd name="connsiteY12" fmla="*/ 436917 h 453405"/>
                <a:gd name="connsiteX13" fmla="*/ 287725 w 1017228"/>
                <a:gd name="connsiteY13" fmla="*/ 453406 h 453405"/>
                <a:gd name="connsiteX14" fmla="*/ 10429 w 1017228"/>
                <a:gd name="connsiteY14" fmla="*/ 453406 h 453405"/>
                <a:gd name="connsiteX15" fmla="*/ 0 w 1017228"/>
                <a:gd name="connsiteY15" fmla="*/ 444078 h 453405"/>
                <a:gd name="connsiteX16" fmla="*/ 0 w 1017228"/>
                <a:gd name="connsiteY16" fmla="*/ 435228 h 453405"/>
                <a:gd name="connsiteX17" fmla="*/ 27873 w 1017228"/>
                <a:gd name="connsiteY17" fmla="*/ 135091 h 453405"/>
                <a:gd name="connsiteX18" fmla="*/ 38596 w 1017228"/>
                <a:gd name="connsiteY18" fmla="*/ 93410 h 453405"/>
                <a:gd name="connsiteX19" fmla="*/ 59198 w 1017228"/>
                <a:gd name="connsiteY19" fmla="*/ 56063 h 453405"/>
                <a:gd name="connsiteX20" fmla="*/ 162756 w 1017228"/>
                <a:gd name="connsiteY20" fmla="*/ 575 h 453405"/>
                <a:gd name="connsiteX21" fmla="*/ 233595 w 1017228"/>
                <a:gd name="connsiteY21" fmla="*/ 12620 h 453405"/>
                <a:gd name="connsiteX22" fmla="*/ 287027 w 1017228"/>
                <a:gd name="connsiteY22" fmla="*/ 55549 h 453405"/>
                <a:gd name="connsiteX23" fmla="*/ 318242 w 1017228"/>
                <a:gd name="connsiteY23" fmla="*/ 123927 h 453405"/>
                <a:gd name="connsiteX24" fmla="*/ 323053 w 1017228"/>
                <a:gd name="connsiteY24" fmla="*/ 145447 h 453405"/>
                <a:gd name="connsiteX25" fmla="*/ 325036 w 1017228"/>
                <a:gd name="connsiteY25" fmla="*/ 146181 h 453405"/>
                <a:gd name="connsiteX26" fmla="*/ 363852 w 1017228"/>
                <a:gd name="connsiteY26" fmla="*/ 127636 h 453405"/>
                <a:gd name="connsiteX27" fmla="*/ 385298 w 1017228"/>
                <a:gd name="connsiteY27" fmla="*/ 137368 h 453405"/>
                <a:gd name="connsiteX28" fmla="*/ 403513 w 1017228"/>
                <a:gd name="connsiteY28" fmla="*/ 153856 h 453405"/>
                <a:gd name="connsiteX29" fmla="*/ 406304 w 1017228"/>
                <a:gd name="connsiteY29" fmla="*/ 153856 h 453405"/>
                <a:gd name="connsiteX30" fmla="*/ 431275 w 1017228"/>
                <a:gd name="connsiteY30" fmla="*/ 131896 h 453405"/>
                <a:gd name="connsiteX31" fmla="*/ 444679 w 1017228"/>
                <a:gd name="connsiteY31" fmla="*/ 127122 h 453405"/>
                <a:gd name="connsiteX32" fmla="*/ 508284 w 1017228"/>
                <a:gd name="connsiteY32" fmla="*/ 170345 h 453405"/>
                <a:gd name="connsiteX33" fmla="*/ 510267 w 1017228"/>
                <a:gd name="connsiteY33" fmla="*/ 170308 h 453405"/>
                <a:gd name="connsiteX34" fmla="*/ 574055 w 1017228"/>
                <a:gd name="connsiteY34" fmla="*/ 127122 h 453405"/>
                <a:gd name="connsiteX35" fmla="*/ 585622 w 1017228"/>
                <a:gd name="connsiteY35" fmla="*/ 129950 h 453405"/>
                <a:gd name="connsiteX36" fmla="*/ 612467 w 1017228"/>
                <a:gd name="connsiteY36" fmla="*/ 154738 h 453405"/>
                <a:gd name="connsiteX37" fmla="*/ 614413 w 1017228"/>
                <a:gd name="connsiteY37" fmla="*/ 154738 h 453405"/>
                <a:gd name="connsiteX38" fmla="*/ 640413 w 1017228"/>
                <a:gd name="connsiteY38" fmla="*/ 130758 h 453405"/>
                <a:gd name="connsiteX39" fmla="*/ 655873 w 1017228"/>
                <a:gd name="connsiteY39" fmla="*/ 127930 h 453405"/>
                <a:gd name="connsiteX40" fmla="*/ 700969 w 1017228"/>
                <a:gd name="connsiteY40" fmla="*/ 149450 h 453405"/>
                <a:gd name="connsiteX41" fmla="*/ 702916 w 1017228"/>
                <a:gd name="connsiteY41" fmla="*/ 148605 h 453405"/>
                <a:gd name="connsiteX42" fmla="*/ 709820 w 1017228"/>
                <a:gd name="connsiteY42" fmla="*/ 117501 h 453405"/>
                <a:gd name="connsiteX43" fmla="*/ 739161 w 1017228"/>
                <a:gd name="connsiteY43" fmla="*/ 60323 h 453405"/>
                <a:gd name="connsiteX44" fmla="*/ 787966 w 1017228"/>
                <a:gd name="connsiteY44" fmla="*/ 20919 h 453405"/>
                <a:gd name="connsiteX45" fmla="*/ 875808 w 1017228"/>
                <a:gd name="connsiteY45" fmla="*/ 10490 h 453405"/>
                <a:gd name="connsiteX46" fmla="*/ 940881 w 1017228"/>
                <a:gd name="connsiteY46" fmla="*/ 43063 h 453405"/>
                <a:gd name="connsiteX47" fmla="*/ 982341 w 1017228"/>
                <a:gd name="connsiteY47" fmla="*/ 105162 h 453405"/>
                <a:gd name="connsiteX48" fmla="*/ 993505 w 1017228"/>
                <a:gd name="connsiteY48" fmla="*/ 176845 h 453405"/>
                <a:gd name="connsiteX49" fmla="*/ 1017228 w 1017228"/>
                <a:gd name="connsiteY49" fmla="*/ 434750 h 453405"/>
                <a:gd name="connsiteX50" fmla="*/ 230988 w 1017228"/>
                <a:gd name="connsiteY50" fmla="*/ 242763 h 453405"/>
                <a:gd name="connsiteX51" fmla="*/ 328120 w 1017228"/>
                <a:gd name="connsiteY51" fmla="*/ 360386 h 453405"/>
                <a:gd name="connsiteX52" fmla="*/ 474058 w 1017228"/>
                <a:gd name="connsiteY52" fmla="*/ 414736 h 453405"/>
                <a:gd name="connsiteX53" fmla="*/ 502481 w 1017228"/>
                <a:gd name="connsiteY53" fmla="*/ 413561 h 453405"/>
                <a:gd name="connsiteX54" fmla="*/ 508100 w 1017228"/>
                <a:gd name="connsiteY54" fmla="*/ 337581 h 453405"/>
                <a:gd name="connsiteX55" fmla="*/ 471634 w 1017228"/>
                <a:gd name="connsiteY55" fmla="*/ 329355 h 453405"/>
                <a:gd name="connsiteX56" fmla="*/ 444165 w 1017228"/>
                <a:gd name="connsiteY56" fmla="*/ 323406 h 453405"/>
                <a:gd name="connsiteX57" fmla="*/ 303957 w 1017228"/>
                <a:gd name="connsiteY57" fmla="*/ 181105 h 453405"/>
                <a:gd name="connsiteX58" fmla="*/ 292829 w 1017228"/>
                <a:gd name="connsiteY58" fmla="*/ 126571 h 453405"/>
                <a:gd name="connsiteX59" fmla="*/ 247513 w 1017228"/>
                <a:gd name="connsiteY59" fmla="*/ 51436 h 453405"/>
                <a:gd name="connsiteX60" fmla="*/ 190923 w 1017228"/>
                <a:gd name="connsiteY60" fmla="*/ 26795 h 453405"/>
                <a:gd name="connsiteX61" fmla="*/ 131505 w 1017228"/>
                <a:gd name="connsiteY61" fmla="*/ 33515 h 453405"/>
                <a:gd name="connsiteX62" fmla="*/ 62466 w 1017228"/>
                <a:gd name="connsiteY62" fmla="*/ 101967 h 453405"/>
                <a:gd name="connsiteX63" fmla="*/ 55746 w 1017228"/>
                <a:gd name="connsiteY63" fmla="*/ 126277 h 453405"/>
                <a:gd name="connsiteX64" fmla="*/ 52881 w 1017228"/>
                <a:gd name="connsiteY64" fmla="*/ 144859 h 453405"/>
                <a:gd name="connsiteX65" fmla="*/ 26991 w 1017228"/>
                <a:gd name="connsiteY65" fmla="*/ 426855 h 453405"/>
                <a:gd name="connsiteX66" fmla="*/ 27686 w 1017228"/>
                <a:gd name="connsiteY66" fmla="*/ 427696 h 453405"/>
                <a:gd name="connsiteX67" fmla="*/ 27763 w 1017228"/>
                <a:gd name="connsiteY67" fmla="*/ 427700 h 453405"/>
                <a:gd name="connsiteX68" fmla="*/ 270869 w 1017228"/>
                <a:gd name="connsiteY68" fmla="*/ 427700 h 453405"/>
                <a:gd name="connsiteX69" fmla="*/ 272926 w 1017228"/>
                <a:gd name="connsiteY69" fmla="*/ 425827 h 453405"/>
                <a:gd name="connsiteX70" fmla="*/ 279242 w 1017228"/>
                <a:gd name="connsiteY70" fmla="*/ 356200 h 453405"/>
                <a:gd name="connsiteX71" fmla="*/ 278287 w 1017228"/>
                <a:gd name="connsiteY71" fmla="*/ 353593 h 453405"/>
                <a:gd name="connsiteX72" fmla="*/ 254050 w 1017228"/>
                <a:gd name="connsiteY72" fmla="*/ 327740 h 453405"/>
                <a:gd name="connsiteX73" fmla="*/ 207265 w 1017228"/>
                <a:gd name="connsiteY73" fmla="*/ 252715 h 453405"/>
                <a:gd name="connsiteX74" fmla="*/ 208550 w 1017228"/>
                <a:gd name="connsiteY74" fmla="*/ 249446 h 453405"/>
                <a:gd name="connsiteX75" fmla="*/ 227646 w 1017228"/>
                <a:gd name="connsiteY75" fmla="*/ 241441 h 453405"/>
                <a:gd name="connsiteX76" fmla="*/ 230988 w 1017228"/>
                <a:gd name="connsiteY76" fmla="*/ 242763 h 453405"/>
                <a:gd name="connsiteX77" fmla="*/ 740961 w 1017228"/>
                <a:gd name="connsiteY77" fmla="*/ 348047 h 453405"/>
                <a:gd name="connsiteX78" fmla="*/ 742907 w 1017228"/>
                <a:gd name="connsiteY78" fmla="*/ 357191 h 453405"/>
                <a:gd name="connsiteX79" fmla="*/ 750582 w 1017228"/>
                <a:gd name="connsiteY79" fmla="*/ 425717 h 453405"/>
                <a:gd name="connsiteX80" fmla="*/ 752822 w 1017228"/>
                <a:gd name="connsiteY80" fmla="*/ 427700 h 453405"/>
                <a:gd name="connsiteX81" fmla="*/ 988511 w 1017228"/>
                <a:gd name="connsiteY81" fmla="*/ 427700 h 453405"/>
                <a:gd name="connsiteX82" fmla="*/ 990163 w 1017228"/>
                <a:gd name="connsiteY82" fmla="*/ 425900 h 453405"/>
                <a:gd name="connsiteX83" fmla="*/ 967432 w 1017228"/>
                <a:gd name="connsiteY83" fmla="*/ 173797 h 453405"/>
                <a:gd name="connsiteX84" fmla="*/ 956708 w 1017228"/>
                <a:gd name="connsiteY84" fmla="*/ 109422 h 453405"/>
                <a:gd name="connsiteX85" fmla="*/ 915689 w 1017228"/>
                <a:gd name="connsiteY85" fmla="*/ 55806 h 453405"/>
                <a:gd name="connsiteX86" fmla="*/ 801517 w 1017228"/>
                <a:gd name="connsiteY86" fmla="*/ 42880 h 453405"/>
                <a:gd name="connsiteX87" fmla="*/ 778565 w 1017228"/>
                <a:gd name="connsiteY87" fmla="*/ 56798 h 453405"/>
                <a:gd name="connsiteX88" fmla="*/ 733212 w 1017228"/>
                <a:gd name="connsiteY88" fmla="*/ 128958 h 453405"/>
                <a:gd name="connsiteX89" fmla="*/ 725280 w 1017228"/>
                <a:gd name="connsiteY89" fmla="*/ 170602 h 453405"/>
                <a:gd name="connsiteX90" fmla="*/ 708461 w 1017228"/>
                <a:gd name="connsiteY90" fmla="*/ 218379 h 453405"/>
                <a:gd name="connsiteX91" fmla="*/ 690026 w 1017228"/>
                <a:gd name="connsiteY91" fmla="*/ 247720 h 453405"/>
                <a:gd name="connsiteX92" fmla="*/ 673574 w 1017228"/>
                <a:gd name="connsiteY92" fmla="*/ 267955 h 453405"/>
                <a:gd name="connsiteX93" fmla="*/ 544052 w 1017228"/>
                <a:gd name="connsiteY93" fmla="*/ 333432 h 453405"/>
                <a:gd name="connsiteX94" fmla="*/ 543281 w 1017228"/>
                <a:gd name="connsiteY94" fmla="*/ 335158 h 453405"/>
                <a:gd name="connsiteX95" fmla="*/ 546182 w 1017228"/>
                <a:gd name="connsiteY95" fmla="*/ 410330 h 453405"/>
                <a:gd name="connsiteX96" fmla="*/ 547026 w 1017228"/>
                <a:gd name="connsiteY96" fmla="*/ 411652 h 453405"/>
                <a:gd name="connsiteX97" fmla="*/ 722599 w 1017228"/>
                <a:gd name="connsiteY97" fmla="*/ 342466 h 453405"/>
                <a:gd name="connsiteX98" fmla="*/ 740961 w 1017228"/>
                <a:gd name="connsiteY98" fmla="*/ 348047 h 453405"/>
                <a:gd name="connsiteX99" fmla="*/ 521394 w 1017228"/>
                <a:gd name="connsiteY99" fmla="*/ 218379 h 453405"/>
                <a:gd name="connsiteX100" fmla="*/ 502261 w 1017228"/>
                <a:gd name="connsiteY100" fmla="*/ 223043 h 453405"/>
                <a:gd name="connsiteX101" fmla="*/ 496826 w 1017228"/>
                <a:gd name="connsiteY101" fmla="*/ 214119 h 453405"/>
                <a:gd name="connsiteX102" fmla="*/ 481329 w 1017228"/>
                <a:gd name="connsiteY102" fmla="*/ 177653 h 453405"/>
                <a:gd name="connsiteX103" fmla="*/ 446846 w 1017228"/>
                <a:gd name="connsiteY103" fmla="*/ 154481 h 453405"/>
                <a:gd name="connsiteX104" fmla="*/ 441852 w 1017228"/>
                <a:gd name="connsiteY104" fmla="*/ 155546 h 453405"/>
                <a:gd name="connsiteX105" fmla="*/ 415264 w 1017228"/>
                <a:gd name="connsiteY105" fmla="*/ 182133 h 453405"/>
                <a:gd name="connsiteX106" fmla="*/ 397270 w 1017228"/>
                <a:gd name="connsiteY106" fmla="*/ 182647 h 453405"/>
                <a:gd name="connsiteX107" fmla="*/ 367120 w 1017228"/>
                <a:gd name="connsiteY107" fmla="*/ 155693 h 453405"/>
                <a:gd name="connsiteX108" fmla="*/ 361134 w 1017228"/>
                <a:gd name="connsiteY108" fmla="*/ 155105 h 453405"/>
                <a:gd name="connsiteX109" fmla="*/ 332380 w 1017228"/>
                <a:gd name="connsiteY109" fmla="*/ 171667 h 453405"/>
                <a:gd name="connsiteX110" fmla="*/ 329846 w 1017228"/>
                <a:gd name="connsiteY110" fmla="*/ 178241 h 453405"/>
                <a:gd name="connsiteX111" fmla="*/ 445744 w 1017228"/>
                <a:gd name="connsiteY111" fmla="*/ 296929 h 453405"/>
                <a:gd name="connsiteX112" fmla="*/ 471450 w 1017228"/>
                <a:gd name="connsiteY112" fmla="*/ 303429 h 453405"/>
                <a:gd name="connsiteX113" fmla="*/ 497340 w 1017228"/>
                <a:gd name="connsiteY113" fmla="*/ 307836 h 453405"/>
                <a:gd name="connsiteX114" fmla="*/ 531235 w 1017228"/>
                <a:gd name="connsiteY114" fmla="*/ 309415 h 453405"/>
                <a:gd name="connsiteX115" fmla="*/ 616213 w 1017228"/>
                <a:gd name="connsiteY115" fmla="*/ 280698 h 453405"/>
                <a:gd name="connsiteX116" fmla="*/ 696122 w 1017228"/>
                <a:gd name="connsiteY116" fmla="*/ 180627 h 453405"/>
                <a:gd name="connsiteX117" fmla="*/ 695057 w 1017228"/>
                <a:gd name="connsiteY117" fmla="*/ 176992 h 453405"/>
                <a:gd name="connsiteX118" fmla="*/ 654184 w 1017228"/>
                <a:gd name="connsiteY118" fmla="*/ 154517 h 453405"/>
                <a:gd name="connsiteX119" fmla="*/ 650365 w 1017228"/>
                <a:gd name="connsiteY119" fmla="*/ 155399 h 453405"/>
                <a:gd name="connsiteX120" fmla="*/ 624328 w 1017228"/>
                <a:gd name="connsiteY120" fmla="*/ 181472 h 453405"/>
                <a:gd name="connsiteX121" fmla="*/ 604792 w 1017228"/>
                <a:gd name="connsiteY121" fmla="*/ 182023 h 453405"/>
                <a:gd name="connsiteX122" fmla="*/ 575230 w 1017228"/>
                <a:gd name="connsiteY122" fmla="*/ 155619 h 453405"/>
                <a:gd name="connsiteX123" fmla="*/ 570419 w 1017228"/>
                <a:gd name="connsiteY123" fmla="*/ 154701 h 453405"/>
                <a:gd name="connsiteX124" fmla="*/ 523817 w 1017228"/>
                <a:gd name="connsiteY124" fmla="*/ 206958 h 453405"/>
                <a:gd name="connsiteX125" fmla="*/ 521394 w 1017228"/>
                <a:gd name="connsiteY125" fmla="*/ 218379 h 453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1017228" h="453405">
                  <a:moveTo>
                    <a:pt x="1017228" y="434750"/>
                  </a:moveTo>
                  <a:lnTo>
                    <a:pt x="1017228" y="443711"/>
                  </a:lnTo>
                  <a:cubicBezTo>
                    <a:pt x="1015418" y="448117"/>
                    <a:pt x="1012186" y="451349"/>
                    <a:pt x="1007533" y="453406"/>
                  </a:cubicBezTo>
                  <a:lnTo>
                    <a:pt x="736664" y="453406"/>
                  </a:lnTo>
                  <a:cubicBezTo>
                    <a:pt x="730028" y="450982"/>
                    <a:pt x="726407" y="445290"/>
                    <a:pt x="725794" y="436329"/>
                  </a:cubicBezTo>
                  <a:cubicBezTo>
                    <a:pt x="725280" y="428764"/>
                    <a:pt x="723029" y="409731"/>
                    <a:pt x="719037" y="379225"/>
                  </a:cubicBezTo>
                  <a:cubicBezTo>
                    <a:pt x="718864" y="378002"/>
                    <a:pt x="718255" y="377720"/>
                    <a:pt x="717201" y="378381"/>
                  </a:cubicBezTo>
                  <a:cubicBezTo>
                    <a:pt x="655774" y="418456"/>
                    <a:pt x="588718" y="438544"/>
                    <a:pt x="516032" y="438643"/>
                  </a:cubicBezTo>
                  <a:cubicBezTo>
                    <a:pt x="511600" y="438669"/>
                    <a:pt x="506704" y="439205"/>
                    <a:pt x="501343" y="440259"/>
                  </a:cubicBezTo>
                  <a:cubicBezTo>
                    <a:pt x="495295" y="441482"/>
                    <a:pt x="490363" y="441959"/>
                    <a:pt x="486543" y="441691"/>
                  </a:cubicBezTo>
                  <a:cubicBezTo>
                    <a:pt x="420369" y="436891"/>
                    <a:pt x="359959" y="415019"/>
                    <a:pt x="305315" y="376067"/>
                  </a:cubicBezTo>
                  <a:cubicBezTo>
                    <a:pt x="304287" y="375333"/>
                    <a:pt x="303712" y="375590"/>
                    <a:pt x="303589" y="376838"/>
                  </a:cubicBezTo>
                  <a:cubicBezTo>
                    <a:pt x="299942" y="409863"/>
                    <a:pt x="297995" y="429892"/>
                    <a:pt x="297750" y="436917"/>
                  </a:cubicBezTo>
                  <a:cubicBezTo>
                    <a:pt x="297457" y="445264"/>
                    <a:pt x="294115" y="450762"/>
                    <a:pt x="287725" y="453406"/>
                  </a:cubicBezTo>
                  <a:lnTo>
                    <a:pt x="10429" y="453406"/>
                  </a:lnTo>
                  <a:cubicBezTo>
                    <a:pt x="5631" y="451838"/>
                    <a:pt x="2154" y="448731"/>
                    <a:pt x="0" y="444078"/>
                  </a:cubicBezTo>
                  <a:lnTo>
                    <a:pt x="0" y="435228"/>
                  </a:lnTo>
                  <a:cubicBezTo>
                    <a:pt x="9670" y="335169"/>
                    <a:pt x="18961" y="235124"/>
                    <a:pt x="27873" y="135091"/>
                  </a:cubicBezTo>
                  <a:cubicBezTo>
                    <a:pt x="28926" y="123340"/>
                    <a:pt x="32500" y="109447"/>
                    <a:pt x="38596" y="93410"/>
                  </a:cubicBezTo>
                  <a:cubicBezTo>
                    <a:pt x="44153" y="78721"/>
                    <a:pt x="51020" y="66272"/>
                    <a:pt x="59198" y="56063"/>
                  </a:cubicBezTo>
                  <a:cubicBezTo>
                    <a:pt x="85687" y="22841"/>
                    <a:pt x="120207" y="4345"/>
                    <a:pt x="162756" y="575"/>
                  </a:cubicBezTo>
                  <a:cubicBezTo>
                    <a:pt x="187189" y="-1604"/>
                    <a:pt x="210802" y="2411"/>
                    <a:pt x="233595" y="12620"/>
                  </a:cubicBezTo>
                  <a:cubicBezTo>
                    <a:pt x="254356" y="21899"/>
                    <a:pt x="272167" y="36208"/>
                    <a:pt x="287027" y="55549"/>
                  </a:cubicBezTo>
                  <a:cubicBezTo>
                    <a:pt x="302769" y="76066"/>
                    <a:pt x="313174" y="98856"/>
                    <a:pt x="318242" y="123927"/>
                  </a:cubicBezTo>
                  <a:cubicBezTo>
                    <a:pt x="318634" y="125885"/>
                    <a:pt x="320237" y="133060"/>
                    <a:pt x="323053" y="145447"/>
                  </a:cubicBezTo>
                  <a:cubicBezTo>
                    <a:pt x="323346" y="146648"/>
                    <a:pt x="324007" y="146890"/>
                    <a:pt x="325036" y="146181"/>
                  </a:cubicBezTo>
                  <a:cubicBezTo>
                    <a:pt x="338134" y="137294"/>
                    <a:pt x="351072" y="131114"/>
                    <a:pt x="363852" y="127636"/>
                  </a:cubicBezTo>
                  <a:cubicBezTo>
                    <a:pt x="374391" y="124809"/>
                    <a:pt x="378284" y="130794"/>
                    <a:pt x="385298" y="137368"/>
                  </a:cubicBezTo>
                  <a:cubicBezTo>
                    <a:pt x="390292" y="142021"/>
                    <a:pt x="396363" y="147514"/>
                    <a:pt x="403513" y="153856"/>
                  </a:cubicBezTo>
                  <a:cubicBezTo>
                    <a:pt x="404442" y="154664"/>
                    <a:pt x="405375" y="154664"/>
                    <a:pt x="406304" y="153856"/>
                  </a:cubicBezTo>
                  <a:cubicBezTo>
                    <a:pt x="420699" y="141418"/>
                    <a:pt x="429024" y="134099"/>
                    <a:pt x="431275" y="131896"/>
                  </a:cubicBezTo>
                  <a:cubicBezTo>
                    <a:pt x="435708" y="127489"/>
                    <a:pt x="440173" y="125899"/>
                    <a:pt x="444679" y="127122"/>
                  </a:cubicBezTo>
                  <a:cubicBezTo>
                    <a:pt x="471487" y="134368"/>
                    <a:pt x="492687" y="148778"/>
                    <a:pt x="508284" y="170345"/>
                  </a:cubicBezTo>
                  <a:cubicBezTo>
                    <a:pt x="508945" y="171252"/>
                    <a:pt x="509606" y="171237"/>
                    <a:pt x="510267" y="170308"/>
                  </a:cubicBezTo>
                  <a:cubicBezTo>
                    <a:pt x="525811" y="147882"/>
                    <a:pt x="547074" y="133486"/>
                    <a:pt x="574055" y="127122"/>
                  </a:cubicBezTo>
                  <a:cubicBezTo>
                    <a:pt x="578388" y="126120"/>
                    <a:pt x="582244" y="127060"/>
                    <a:pt x="585622" y="129950"/>
                  </a:cubicBezTo>
                  <a:cubicBezTo>
                    <a:pt x="594535" y="137662"/>
                    <a:pt x="603481" y="145924"/>
                    <a:pt x="612467" y="154738"/>
                  </a:cubicBezTo>
                  <a:cubicBezTo>
                    <a:pt x="612992" y="155274"/>
                    <a:pt x="613862" y="155274"/>
                    <a:pt x="614413" y="154738"/>
                  </a:cubicBezTo>
                  <a:cubicBezTo>
                    <a:pt x="622713" y="146732"/>
                    <a:pt x="631379" y="138738"/>
                    <a:pt x="640413" y="130758"/>
                  </a:cubicBezTo>
                  <a:cubicBezTo>
                    <a:pt x="645077" y="126681"/>
                    <a:pt x="649704" y="126057"/>
                    <a:pt x="655873" y="127930"/>
                  </a:cubicBezTo>
                  <a:cubicBezTo>
                    <a:pt x="671565" y="132752"/>
                    <a:pt x="686600" y="139927"/>
                    <a:pt x="700969" y="149450"/>
                  </a:cubicBezTo>
                  <a:cubicBezTo>
                    <a:pt x="702023" y="150136"/>
                    <a:pt x="702670" y="149854"/>
                    <a:pt x="702916" y="148605"/>
                  </a:cubicBezTo>
                  <a:cubicBezTo>
                    <a:pt x="706099" y="132741"/>
                    <a:pt x="708398" y="122374"/>
                    <a:pt x="709820" y="117501"/>
                  </a:cubicBezTo>
                  <a:cubicBezTo>
                    <a:pt x="716136" y="96201"/>
                    <a:pt x="725915" y="77142"/>
                    <a:pt x="739161" y="60323"/>
                  </a:cubicBezTo>
                  <a:cubicBezTo>
                    <a:pt x="752701" y="43112"/>
                    <a:pt x="768969" y="29978"/>
                    <a:pt x="787966" y="20919"/>
                  </a:cubicBezTo>
                  <a:cubicBezTo>
                    <a:pt x="815777" y="7650"/>
                    <a:pt x="845059" y="4174"/>
                    <a:pt x="875808" y="10490"/>
                  </a:cubicBezTo>
                  <a:cubicBezTo>
                    <a:pt x="900291" y="15533"/>
                    <a:pt x="921980" y="26391"/>
                    <a:pt x="940881" y="43063"/>
                  </a:cubicBezTo>
                  <a:cubicBezTo>
                    <a:pt x="960124" y="60029"/>
                    <a:pt x="973943" y="80730"/>
                    <a:pt x="982341" y="105162"/>
                  </a:cubicBezTo>
                  <a:cubicBezTo>
                    <a:pt x="986627" y="117600"/>
                    <a:pt x="990347" y="141492"/>
                    <a:pt x="993505" y="176845"/>
                  </a:cubicBezTo>
                  <a:cubicBezTo>
                    <a:pt x="1001143" y="262751"/>
                    <a:pt x="1009050" y="348719"/>
                    <a:pt x="1017228" y="434750"/>
                  </a:cubicBezTo>
                  <a:close/>
                  <a:moveTo>
                    <a:pt x="230988" y="242763"/>
                  </a:moveTo>
                  <a:cubicBezTo>
                    <a:pt x="252263" y="290991"/>
                    <a:pt x="284640" y="330200"/>
                    <a:pt x="328120" y="360386"/>
                  </a:cubicBezTo>
                  <a:cubicBezTo>
                    <a:pt x="371061" y="390180"/>
                    <a:pt x="419708" y="408299"/>
                    <a:pt x="474058" y="414736"/>
                  </a:cubicBezTo>
                  <a:cubicBezTo>
                    <a:pt x="486518" y="416231"/>
                    <a:pt x="495992" y="415838"/>
                    <a:pt x="502481" y="413561"/>
                  </a:cubicBezTo>
                  <a:cubicBezTo>
                    <a:pt x="537442" y="401296"/>
                    <a:pt x="539131" y="355135"/>
                    <a:pt x="508100" y="337581"/>
                  </a:cubicBezTo>
                  <a:cubicBezTo>
                    <a:pt x="498772" y="332293"/>
                    <a:pt x="481990" y="330971"/>
                    <a:pt x="471634" y="329355"/>
                  </a:cubicBezTo>
                  <a:cubicBezTo>
                    <a:pt x="460569" y="327641"/>
                    <a:pt x="451411" y="325657"/>
                    <a:pt x="444165" y="323406"/>
                  </a:cubicBezTo>
                  <a:cubicBezTo>
                    <a:pt x="372309" y="301127"/>
                    <a:pt x="325574" y="253695"/>
                    <a:pt x="303957" y="181105"/>
                  </a:cubicBezTo>
                  <a:cubicBezTo>
                    <a:pt x="299072" y="164580"/>
                    <a:pt x="296685" y="142840"/>
                    <a:pt x="292829" y="126571"/>
                  </a:cubicBezTo>
                  <a:cubicBezTo>
                    <a:pt x="285558" y="95724"/>
                    <a:pt x="270453" y="70679"/>
                    <a:pt x="247513" y="51436"/>
                  </a:cubicBezTo>
                  <a:cubicBezTo>
                    <a:pt x="231380" y="37897"/>
                    <a:pt x="212516" y="29684"/>
                    <a:pt x="190923" y="26795"/>
                  </a:cubicBezTo>
                  <a:cubicBezTo>
                    <a:pt x="170725" y="24077"/>
                    <a:pt x="150920" y="26318"/>
                    <a:pt x="131505" y="33515"/>
                  </a:cubicBezTo>
                  <a:cubicBezTo>
                    <a:pt x="99360" y="45462"/>
                    <a:pt x="76347" y="68280"/>
                    <a:pt x="62466" y="101967"/>
                  </a:cubicBezTo>
                  <a:cubicBezTo>
                    <a:pt x="58867" y="110670"/>
                    <a:pt x="57876" y="117794"/>
                    <a:pt x="55746" y="126277"/>
                  </a:cubicBezTo>
                  <a:cubicBezTo>
                    <a:pt x="54546" y="131026"/>
                    <a:pt x="53591" y="137221"/>
                    <a:pt x="52881" y="144859"/>
                  </a:cubicBezTo>
                  <a:cubicBezTo>
                    <a:pt x="44263" y="238896"/>
                    <a:pt x="35634" y="332892"/>
                    <a:pt x="26991" y="426855"/>
                  </a:cubicBezTo>
                  <a:cubicBezTo>
                    <a:pt x="26951" y="427277"/>
                    <a:pt x="27262" y="427655"/>
                    <a:pt x="27686" y="427696"/>
                  </a:cubicBezTo>
                  <a:cubicBezTo>
                    <a:pt x="27711" y="427700"/>
                    <a:pt x="27737" y="427700"/>
                    <a:pt x="27763" y="427700"/>
                  </a:cubicBezTo>
                  <a:lnTo>
                    <a:pt x="270869" y="427700"/>
                  </a:lnTo>
                  <a:cubicBezTo>
                    <a:pt x="272118" y="427700"/>
                    <a:pt x="272803" y="427075"/>
                    <a:pt x="272926" y="425827"/>
                  </a:cubicBezTo>
                  <a:lnTo>
                    <a:pt x="279242" y="356200"/>
                  </a:lnTo>
                  <a:cubicBezTo>
                    <a:pt x="279340" y="355172"/>
                    <a:pt x="279022" y="354301"/>
                    <a:pt x="278287" y="353593"/>
                  </a:cubicBezTo>
                  <a:cubicBezTo>
                    <a:pt x="268739" y="344144"/>
                    <a:pt x="260660" y="335525"/>
                    <a:pt x="254050" y="327740"/>
                  </a:cubicBezTo>
                  <a:cubicBezTo>
                    <a:pt x="234881" y="305192"/>
                    <a:pt x="219285" y="280183"/>
                    <a:pt x="207265" y="252715"/>
                  </a:cubicBezTo>
                  <a:cubicBezTo>
                    <a:pt x="206604" y="251198"/>
                    <a:pt x="207032" y="250107"/>
                    <a:pt x="208550" y="249446"/>
                  </a:cubicBezTo>
                  <a:lnTo>
                    <a:pt x="227646" y="241441"/>
                  </a:lnTo>
                  <a:cubicBezTo>
                    <a:pt x="229188" y="240780"/>
                    <a:pt x="230302" y="241220"/>
                    <a:pt x="230988" y="242763"/>
                  </a:cubicBezTo>
                  <a:close/>
                  <a:moveTo>
                    <a:pt x="740961" y="348047"/>
                  </a:moveTo>
                  <a:cubicBezTo>
                    <a:pt x="742015" y="351400"/>
                    <a:pt x="742661" y="354448"/>
                    <a:pt x="742907" y="357191"/>
                  </a:cubicBezTo>
                  <a:cubicBezTo>
                    <a:pt x="744328" y="372736"/>
                    <a:pt x="746884" y="395578"/>
                    <a:pt x="750582" y="425717"/>
                  </a:cubicBezTo>
                  <a:cubicBezTo>
                    <a:pt x="750729" y="427039"/>
                    <a:pt x="751474" y="427700"/>
                    <a:pt x="752822" y="427700"/>
                  </a:cubicBezTo>
                  <a:lnTo>
                    <a:pt x="988511" y="427700"/>
                  </a:lnTo>
                  <a:cubicBezTo>
                    <a:pt x="989711" y="427700"/>
                    <a:pt x="990262" y="427101"/>
                    <a:pt x="990163" y="425900"/>
                  </a:cubicBezTo>
                  <a:cubicBezTo>
                    <a:pt x="980274" y="314729"/>
                    <a:pt x="972694" y="230692"/>
                    <a:pt x="967432" y="173797"/>
                  </a:cubicBezTo>
                  <a:cubicBezTo>
                    <a:pt x="964519" y="142190"/>
                    <a:pt x="960943" y="120732"/>
                    <a:pt x="956708" y="109422"/>
                  </a:cubicBezTo>
                  <a:cubicBezTo>
                    <a:pt x="948655" y="87876"/>
                    <a:pt x="934979" y="70006"/>
                    <a:pt x="915689" y="55806"/>
                  </a:cubicBezTo>
                  <a:cubicBezTo>
                    <a:pt x="883409" y="32010"/>
                    <a:pt x="839231" y="25473"/>
                    <a:pt x="801517" y="42880"/>
                  </a:cubicBezTo>
                  <a:cubicBezTo>
                    <a:pt x="792189" y="47188"/>
                    <a:pt x="784540" y="51828"/>
                    <a:pt x="778565" y="56798"/>
                  </a:cubicBezTo>
                  <a:cubicBezTo>
                    <a:pt x="756043" y="75600"/>
                    <a:pt x="740924" y="99653"/>
                    <a:pt x="733212" y="128958"/>
                  </a:cubicBezTo>
                  <a:cubicBezTo>
                    <a:pt x="731497" y="135521"/>
                    <a:pt x="728853" y="149402"/>
                    <a:pt x="725280" y="170602"/>
                  </a:cubicBezTo>
                  <a:cubicBezTo>
                    <a:pt x="723003" y="184068"/>
                    <a:pt x="717395" y="199991"/>
                    <a:pt x="708461" y="218379"/>
                  </a:cubicBezTo>
                  <a:cubicBezTo>
                    <a:pt x="703577" y="228404"/>
                    <a:pt x="695644" y="239531"/>
                    <a:pt x="690026" y="247720"/>
                  </a:cubicBezTo>
                  <a:cubicBezTo>
                    <a:pt x="684470" y="255799"/>
                    <a:pt x="678983" y="262545"/>
                    <a:pt x="673574" y="267955"/>
                  </a:cubicBezTo>
                  <a:cubicBezTo>
                    <a:pt x="638419" y="303209"/>
                    <a:pt x="595244" y="325033"/>
                    <a:pt x="544052" y="333432"/>
                  </a:cubicBezTo>
                  <a:cubicBezTo>
                    <a:pt x="542924" y="333626"/>
                    <a:pt x="542667" y="334203"/>
                    <a:pt x="543281" y="335158"/>
                  </a:cubicBezTo>
                  <a:cubicBezTo>
                    <a:pt x="558950" y="359689"/>
                    <a:pt x="559916" y="384745"/>
                    <a:pt x="546182" y="410330"/>
                  </a:cubicBezTo>
                  <a:cubicBezTo>
                    <a:pt x="545642" y="411310"/>
                    <a:pt x="545925" y="411751"/>
                    <a:pt x="547026" y="411652"/>
                  </a:cubicBezTo>
                  <a:cubicBezTo>
                    <a:pt x="611339" y="405897"/>
                    <a:pt x="669865" y="382835"/>
                    <a:pt x="722599" y="342466"/>
                  </a:cubicBezTo>
                  <a:cubicBezTo>
                    <a:pt x="728328" y="338096"/>
                    <a:pt x="738574" y="340446"/>
                    <a:pt x="740961" y="348047"/>
                  </a:cubicBezTo>
                  <a:close/>
                  <a:moveTo>
                    <a:pt x="521394" y="218379"/>
                  </a:moveTo>
                  <a:cubicBezTo>
                    <a:pt x="517574" y="225283"/>
                    <a:pt x="508945" y="228000"/>
                    <a:pt x="502261" y="223043"/>
                  </a:cubicBezTo>
                  <a:cubicBezTo>
                    <a:pt x="498783" y="220498"/>
                    <a:pt x="496973" y="217523"/>
                    <a:pt x="496826" y="214119"/>
                  </a:cubicBezTo>
                  <a:cubicBezTo>
                    <a:pt x="496139" y="199823"/>
                    <a:pt x="490976" y="187667"/>
                    <a:pt x="481329" y="177653"/>
                  </a:cubicBezTo>
                  <a:cubicBezTo>
                    <a:pt x="471094" y="167051"/>
                    <a:pt x="459600" y="159328"/>
                    <a:pt x="446846" y="154481"/>
                  </a:cubicBezTo>
                  <a:cubicBezTo>
                    <a:pt x="444936" y="153772"/>
                    <a:pt x="443273" y="154125"/>
                    <a:pt x="441852" y="155546"/>
                  </a:cubicBezTo>
                  <a:lnTo>
                    <a:pt x="415264" y="182133"/>
                  </a:lnTo>
                  <a:cubicBezTo>
                    <a:pt x="410340" y="187054"/>
                    <a:pt x="402440" y="187282"/>
                    <a:pt x="397270" y="182647"/>
                  </a:cubicBezTo>
                  <a:lnTo>
                    <a:pt x="367120" y="155693"/>
                  </a:lnTo>
                  <a:cubicBezTo>
                    <a:pt x="365453" y="154224"/>
                    <a:pt x="363037" y="153985"/>
                    <a:pt x="361134" y="155105"/>
                  </a:cubicBezTo>
                  <a:lnTo>
                    <a:pt x="332380" y="171667"/>
                  </a:lnTo>
                  <a:cubicBezTo>
                    <a:pt x="329785" y="173184"/>
                    <a:pt x="328940" y="175376"/>
                    <a:pt x="329846" y="178241"/>
                  </a:cubicBezTo>
                  <a:cubicBezTo>
                    <a:pt x="349016" y="238051"/>
                    <a:pt x="387648" y="277613"/>
                    <a:pt x="445744" y="296929"/>
                  </a:cubicBezTo>
                  <a:cubicBezTo>
                    <a:pt x="455854" y="300282"/>
                    <a:pt x="464425" y="302449"/>
                    <a:pt x="471450" y="303429"/>
                  </a:cubicBezTo>
                  <a:cubicBezTo>
                    <a:pt x="482908" y="304997"/>
                    <a:pt x="491538" y="306466"/>
                    <a:pt x="497340" y="307836"/>
                  </a:cubicBezTo>
                  <a:cubicBezTo>
                    <a:pt x="508089" y="310359"/>
                    <a:pt x="519385" y="310884"/>
                    <a:pt x="531235" y="309415"/>
                  </a:cubicBezTo>
                  <a:cubicBezTo>
                    <a:pt x="562182" y="305570"/>
                    <a:pt x="590506" y="296000"/>
                    <a:pt x="616213" y="280698"/>
                  </a:cubicBezTo>
                  <a:cubicBezTo>
                    <a:pt x="655066" y="257562"/>
                    <a:pt x="681701" y="224207"/>
                    <a:pt x="696122" y="180627"/>
                  </a:cubicBezTo>
                  <a:cubicBezTo>
                    <a:pt x="696540" y="179320"/>
                    <a:pt x="696118" y="177884"/>
                    <a:pt x="695057" y="176992"/>
                  </a:cubicBezTo>
                  <a:cubicBezTo>
                    <a:pt x="683111" y="167249"/>
                    <a:pt x="669487" y="159758"/>
                    <a:pt x="654184" y="154517"/>
                  </a:cubicBezTo>
                  <a:cubicBezTo>
                    <a:pt x="652715" y="154029"/>
                    <a:pt x="651441" y="154323"/>
                    <a:pt x="650365" y="155399"/>
                  </a:cubicBezTo>
                  <a:lnTo>
                    <a:pt x="624328" y="181472"/>
                  </a:lnTo>
                  <a:cubicBezTo>
                    <a:pt x="618996" y="186815"/>
                    <a:pt x="610418" y="187058"/>
                    <a:pt x="604792" y="182023"/>
                  </a:cubicBezTo>
                  <a:lnTo>
                    <a:pt x="575230" y="155619"/>
                  </a:lnTo>
                  <a:cubicBezTo>
                    <a:pt x="573922" y="154444"/>
                    <a:pt x="572068" y="154091"/>
                    <a:pt x="570419" y="154701"/>
                  </a:cubicBezTo>
                  <a:cubicBezTo>
                    <a:pt x="547577" y="163368"/>
                    <a:pt x="526535" y="181582"/>
                    <a:pt x="523817" y="206958"/>
                  </a:cubicBezTo>
                  <a:cubicBezTo>
                    <a:pt x="523182" y="212786"/>
                    <a:pt x="522374" y="216590"/>
                    <a:pt x="521394" y="218379"/>
                  </a:cubicBezTo>
                  <a:close/>
                </a:path>
              </a:pathLst>
            </a:custGeom>
            <a:grpFill/>
            <a:ln w="364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AF1A25-3FA5-147B-A72D-5143F0D9E39A}"/>
              </a:ext>
            </a:extLst>
          </p:cNvPr>
          <p:cNvGrpSpPr/>
          <p:nvPr/>
        </p:nvGrpSpPr>
        <p:grpSpPr>
          <a:xfrm>
            <a:off x="6670964" y="1306285"/>
            <a:ext cx="5178914" cy="5236755"/>
            <a:chOff x="6771632" y="-85998"/>
            <a:chExt cx="4987597" cy="3234707"/>
          </a:xfrm>
        </p:grpSpPr>
        <p:sp>
          <p:nvSpPr>
            <p:cNvPr id="466" name="Google Shape;466;p39"/>
            <p:cNvSpPr txBox="1"/>
            <p:nvPr/>
          </p:nvSpPr>
          <p:spPr>
            <a:xfrm>
              <a:off x="6771632" y="-85998"/>
              <a:ext cx="4987597" cy="3234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 algn="just">
                <a:lnSpc>
                  <a:spcPct val="150000"/>
                </a:lnSpc>
                <a:buClr>
                  <a:srgbClr val="000000"/>
                </a:buClr>
                <a:buSzPts val="3500"/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Decisions in hours, not weeks.</a:t>
              </a: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Stop spending weeks on manual pharma research. </a:t>
              </a: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Pharma Innovation Agents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is the AI platform that unifies all your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market, clinical, trade, and patent data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into one intelligent workspace. 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Powered by advanced multi-agent AI, the system doesn't just collect information it has a dedicated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Decision Agent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that </a:t>
              </a: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analyzes, ranks, and explains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 every recommendation.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endParaRPr lang="en-US" b="1" dirty="0">
                <a:solidFill>
                  <a:srgbClr val="000000"/>
                </a:solidFill>
                <a:latin typeface="Montserrat" panose="00000500000000000000" pitchFamily="2" charset="0"/>
              </a:endParaRPr>
            </a:p>
            <a:p>
              <a:pPr lvl="0" algn="just">
                <a:spcAft>
                  <a:spcPts val="150"/>
                </a:spcAft>
                <a:buClr>
                  <a:srgbClr val="000000"/>
                </a:buClr>
                <a:buSzPts val="3500"/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The Benefit:</a:t>
              </a:r>
            </a:p>
            <a:p>
              <a:pPr lvl="0" algn="just">
                <a:buClr>
                  <a:srgbClr val="000000"/>
                </a:buClr>
                <a:buSzPts val="3500"/>
                <a:defRPr/>
              </a:pPr>
              <a:r>
                <a:rPr lang="en-US" b="1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Accuracy, traceability, and speed </a:t>
              </a:r>
              <a:r>
                <a:rPr lang="en-US" dirty="0">
                  <a:solidFill>
                    <a:srgbClr val="000000"/>
                  </a:solidFill>
                  <a:latin typeface="Montserrat" panose="00000500000000000000" pitchFamily="2" charset="0"/>
                </a:rPr>
                <a:t>across all R&amp;D and strategy workflows. Get to your next breakthrough faster.</a:t>
              </a:r>
              <a:endParaRPr kumimoji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Montserrat" panose="00000500000000000000" pitchFamily="2" charset="0"/>
                <a:sym typeface="Arial"/>
              </a:endParaRPr>
            </a:p>
          </p:txBody>
        </p:sp>
        <p:cxnSp>
          <p:nvCxnSpPr>
            <p:cNvPr id="475" name="Google Shape;475;p39"/>
            <p:cNvCxnSpPr>
              <a:cxnSpLocks/>
            </p:cNvCxnSpPr>
            <p:nvPr/>
          </p:nvCxnSpPr>
          <p:spPr>
            <a:xfrm>
              <a:off x="9057190" y="3055542"/>
              <a:ext cx="478104" cy="0"/>
            </a:xfrm>
            <a:prstGeom prst="straightConnector1">
              <a:avLst/>
            </a:prstGeom>
            <a:ln w="50800">
              <a:gradFill flip="none" rotWithShape="1">
                <a:gsLst>
                  <a:gs pos="42000">
                    <a:srgbClr val="FFE600"/>
                  </a:gs>
                  <a:gs pos="100000">
                    <a:srgbClr val="32FFFF"/>
                  </a:gs>
                  <a:gs pos="74000">
                    <a:srgbClr val="FF32FF"/>
                  </a:gs>
                </a:gsLst>
                <a:lin ang="0" scaled="1"/>
                <a:tileRect/>
              </a:gra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EC7A155-D8ED-4B04-8D08-826203378FCF}"/>
              </a:ext>
            </a:extLst>
          </p:cNvPr>
          <p:cNvSpPr txBox="1"/>
          <p:nvPr/>
        </p:nvSpPr>
        <p:spPr>
          <a:xfrm>
            <a:off x="6807200" y="314960"/>
            <a:ext cx="492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latin typeface="Anton" pitchFamily="2" charset="0"/>
              </a:rPr>
              <a:t>PHARMA INNOVATION AGENTS</a:t>
            </a:r>
            <a:endParaRPr lang="en-IN" sz="3200" dirty="0">
              <a:latin typeface="Anton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466A5E9A-5487-2B9C-BD53-2650AB9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C27A24-2B5C-F050-C81E-74051AE03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6" t="7065" r="8074" b="29536"/>
          <a:stretch>
            <a:fillRect/>
          </a:stretch>
        </p:blipFill>
        <p:spPr>
          <a:xfrm>
            <a:off x="538480" y="4082530"/>
            <a:ext cx="1501100" cy="15880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96" name="Google Shape;796;p51">
            <a:extLst>
              <a:ext uri="{FF2B5EF4-FFF2-40B4-BE49-F238E27FC236}">
                <a16:creationId xmlns:a16="http://schemas.microsoft.com/office/drawing/2014/main" id="{16E9EDCF-FE7C-721B-1916-933FA06F4D7F}"/>
              </a:ext>
            </a:extLst>
          </p:cNvPr>
          <p:cNvSpPr txBox="1"/>
          <p:nvPr/>
        </p:nvSpPr>
        <p:spPr>
          <a:xfrm>
            <a:off x="538480" y="779766"/>
            <a:ext cx="11508111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  <a:defRPr/>
            </a:pPr>
            <a:r>
              <a:rPr lang="en-IN" sz="4400" b="1" kern="0" dirty="0">
                <a:solidFill>
                  <a:schemeClr val="tx2">
                    <a:lumMod val="50000"/>
                  </a:schemeClr>
                </a:solidFill>
                <a:latin typeface="EYInterstate" panose="02000503020000020004" pitchFamily="2" charset="0"/>
              </a:rPr>
              <a:t>ABOUT 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5559B6-91EE-D64F-CE9F-391A4B1DCAFA}"/>
              </a:ext>
            </a:extLst>
          </p:cNvPr>
          <p:cNvCxnSpPr/>
          <p:nvPr/>
        </p:nvCxnSpPr>
        <p:spPr>
          <a:xfrm>
            <a:off x="538480" y="456869"/>
            <a:ext cx="11158632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8550AE-EC45-7CFA-0FCC-CFB9ADAEE1C8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4" name="Group 833">
            <a:extLst>
              <a:ext uri="{FF2B5EF4-FFF2-40B4-BE49-F238E27FC236}">
                <a16:creationId xmlns:a16="http://schemas.microsoft.com/office/drawing/2014/main" id="{1088EA88-3201-ED41-E41F-6C534C02BA31}"/>
              </a:ext>
            </a:extLst>
          </p:cNvPr>
          <p:cNvGrpSpPr/>
          <p:nvPr/>
        </p:nvGrpSpPr>
        <p:grpSpPr>
          <a:xfrm>
            <a:off x="696696" y="3896514"/>
            <a:ext cx="3060803" cy="0"/>
            <a:chOff x="604417" y="2034182"/>
            <a:chExt cx="3060803" cy="0"/>
          </a:xfrm>
        </p:grpSpPr>
        <p:cxnSp>
          <p:nvCxnSpPr>
            <p:cNvPr id="835" name="Straight Connector 834">
              <a:extLst>
                <a:ext uri="{FF2B5EF4-FFF2-40B4-BE49-F238E27FC236}">
                  <a16:creationId xmlns:a16="http://schemas.microsoft.com/office/drawing/2014/main" id="{2E4716E7-C96D-0BFA-F991-E75E6EAA4332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36" name="Straight Connector 835">
              <a:extLst>
                <a:ext uri="{FF2B5EF4-FFF2-40B4-BE49-F238E27FC236}">
                  <a16:creationId xmlns:a16="http://schemas.microsoft.com/office/drawing/2014/main" id="{AB0DF1ED-D2F9-6F6B-B1E0-07A259DE9A3B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0" name="Group 839">
            <a:extLst>
              <a:ext uri="{FF2B5EF4-FFF2-40B4-BE49-F238E27FC236}">
                <a16:creationId xmlns:a16="http://schemas.microsoft.com/office/drawing/2014/main" id="{F1F14388-44BD-7A96-BA89-6D2DFAB62C6E}"/>
              </a:ext>
            </a:extLst>
          </p:cNvPr>
          <p:cNvGrpSpPr/>
          <p:nvPr/>
        </p:nvGrpSpPr>
        <p:grpSpPr>
          <a:xfrm>
            <a:off x="4468596" y="3896514"/>
            <a:ext cx="3060803" cy="0"/>
            <a:chOff x="604417" y="2034182"/>
            <a:chExt cx="3060803" cy="0"/>
          </a:xfrm>
        </p:grpSpPr>
        <p:cxnSp>
          <p:nvCxnSpPr>
            <p:cNvPr id="841" name="Straight Connector 840">
              <a:extLst>
                <a:ext uri="{FF2B5EF4-FFF2-40B4-BE49-F238E27FC236}">
                  <a16:creationId xmlns:a16="http://schemas.microsoft.com/office/drawing/2014/main" id="{83A773AA-1C89-55B4-9F61-D0A7DBA8FFD9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2" name="Straight Connector 841">
              <a:extLst>
                <a:ext uri="{FF2B5EF4-FFF2-40B4-BE49-F238E27FC236}">
                  <a16:creationId xmlns:a16="http://schemas.microsoft.com/office/drawing/2014/main" id="{5CC76366-A8BB-6DDC-4D73-16707209AB33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grpSp>
        <p:nvGrpSpPr>
          <p:cNvPr id="846" name="Group 845">
            <a:extLst>
              <a:ext uri="{FF2B5EF4-FFF2-40B4-BE49-F238E27FC236}">
                <a16:creationId xmlns:a16="http://schemas.microsoft.com/office/drawing/2014/main" id="{22FCF755-09E6-13CB-CABD-899137EFBB8A}"/>
              </a:ext>
            </a:extLst>
          </p:cNvPr>
          <p:cNvGrpSpPr/>
          <p:nvPr/>
        </p:nvGrpSpPr>
        <p:grpSpPr>
          <a:xfrm>
            <a:off x="8367342" y="3896514"/>
            <a:ext cx="3060803" cy="0"/>
            <a:chOff x="604417" y="2034182"/>
            <a:chExt cx="3060803" cy="0"/>
          </a:xfrm>
        </p:grpSpPr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0BB012B7-29F5-8ABC-5BDE-9E561F27E033}"/>
                </a:ext>
              </a:extLst>
            </p:cNvPr>
            <p:cNvCxnSpPr>
              <a:cxnSpLocks/>
            </p:cNvCxnSpPr>
            <p:nvPr/>
          </p:nvCxnSpPr>
          <p:spPr>
            <a:xfrm>
              <a:off x="604417" y="2034182"/>
              <a:ext cx="3060803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tailEnd type="none"/>
            </a:ln>
            <a:effectLst/>
          </p:spPr>
        </p:cxnSp>
        <p:cxnSp>
          <p:nvCxnSpPr>
            <p:cNvPr id="848" name="Straight Connector 847">
              <a:extLst>
                <a:ext uri="{FF2B5EF4-FFF2-40B4-BE49-F238E27FC236}">
                  <a16:creationId xmlns:a16="http://schemas.microsoft.com/office/drawing/2014/main" id="{70F3232F-1129-E366-D01E-32BF8777101F}"/>
                </a:ext>
              </a:extLst>
            </p:cNvPr>
            <p:cNvCxnSpPr>
              <a:cxnSpLocks/>
            </p:cNvCxnSpPr>
            <p:nvPr/>
          </p:nvCxnSpPr>
          <p:spPr>
            <a:xfrm>
              <a:off x="704836" y="2034182"/>
              <a:ext cx="399639" cy="0"/>
            </a:xfrm>
            <a:prstGeom prst="line">
              <a:avLst/>
            </a:prstGeom>
            <a:noFill/>
            <a:ln w="41275" cap="rnd" cmpd="sng" algn="ctr">
              <a:gradFill flip="none" rotWithShape="1">
                <a:gsLst>
                  <a:gs pos="29000">
                    <a:srgbClr val="FFE600"/>
                  </a:gs>
                  <a:gs pos="74000">
                    <a:srgbClr val="FF32FF"/>
                  </a:gs>
                  <a:gs pos="100000">
                    <a:srgbClr val="32FFFF"/>
                  </a:gs>
                </a:gsLst>
                <a:lin ang="0" scaled="1"/>
                <a:tileRect/>
              </a:gradFill>
              <a:prstDash val="solid"/>
              <a:tailEnd type="none"/>
            </a:ln>
            <a:effectLst/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1F1471-1344-F0BA-C71A-8A736F1F49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99" t="11098" r="16309" b="1853"/>
          <a:stretch>
            <a:fillRect/>
          </a:stretch>
        </p:blipFill>
        <p:spPr>
          <a:xfrm>
            <a:off x="7990148" y="1939242"/>
            <a:ext cx="1458726" cy="15896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4C80-E359-4984-2277-5C18B12EF6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84" t="376" r="5515" b="2393"/>
          <a:stretch>
            <a:fillRect/>
          </a:stretch>
        </p:blipFill>
        <p:spPr>
          <a:xfrm>
            <a:off x="538480" y="1938835"/>
            <a:ext cx="1501100" cy="16142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C0764-AB93-8234-3640-BD5767889C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19906" r="-583" b="17477"/>
          <a:stretch>
            <a:fillRect/>
          </a:stretch>
        </p:blipFill>
        <p:spPr>
          <a:xfrm>
            <a:off x="4239291" y="4072018"/>
            <a:ext cx="1458726" cy="15906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950103-D9F8-6D6B-35B1-B2032D038A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68" r="135" b="19035"/>
          <a:stretch>
            <a:fillRect/>
          </a:stretch>
        </p:blipFill>
        <p:spPr>
          <a:xfrm>
            <a:off x="4239291" y="1938217"/>
            <a:ext cx="1458726" cy="16149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5A739A-4539-B054-141D-8165206CC57B}"/>
              </a:ext>
            </a:extLst>
          </p:cNvPr>
          <p:cNvSpPr txBox="1"/>
          <p:nvPr/>
        </p:nvSpPr>
        <p:spPr>
          <a:xfrm>
            <a:off x="2110588" y="1927323"/>
            <a:ext cx="16469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Montserrat" panose="00000500000000000000" pitchFamily="2" charset="0"/>
              </a:rPr>
              <a:t>Backend &amp; Agent Orchestration: </a:t>
            </a:r>
          </a:p>
          <a:p>
            <a:r>
              <a:rPr lang="en-IN" sz="1200" dirty="0" err="1">
                <a:latin typeface="Montserrat" panose="00000500000000000000" pitchFamily="2" charset="0"/>
              </a:rPr>
              <a:t>FastAPI</a:t>
            </a:r>
            <a:r>
              <a:rPr lang="en-IN" sz="1200" dirty="0">
                <a:latin typeface="Montserrat" panose="00000500000000000000" pitchFamily="2" charset="0"/>
              </a:rPr>
              <a:t>/</a:t>
            </a:r>
            <a:r>
              <a:rPr lang="en-IN" sz="1200" dirty="0" err="1">
                <a:latin typeface="Montserrat" panose="00000500000000000000" pitchFamily="2" charset="0"/>
              </a:rPr>
              <a:t>LangGraph</a:t>
            </a:r>
            <a:r>
              <a:rPr lang="en-IN" sz="1200" dirty="0">
                <a:latin typeface="Montserrat" panose="00000500000000000000" pitchFamily="2" charset="0"/>
              </a:rPr>
              <a:t> design, async task routing, evidence-quality gating, API contract ownership</a:t>
            </a:r>
            <a:r>
              <a:rPr lang="en-IN" sz="1100" dirty="0">
                <a:latin typeface="Montserrat" panose="00000500000000000000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3BF8A9-5637-C374-1EB2-5204D8D84A9C}"/>
              </a:ext>
            </a:extLst>
          </p:cNvPr>
          <p:cNvSpPr txBox="1"/>
          <p:nvPr/>
        </p:nvSpPr>
        <p:spPr>
          <a:xfrm>
            <a:off x="5769024" y="1881157"/>
            <a:ext cx="20329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Montserrat" panose="00000500000000000000" pitchFamily="2" charset="0"/>
              </a:rPr>
              <a:t>Data Intelligence &amp; Reporting: </a:t>
            </a:r>
          </a:p>
          <a:p>
            <a:r>
              <a:rPr lang="en-IN" sz="1200" dirty="0">
                <a:latin typeface="Montserrat" panose="00000500000000000000" pitchFamily="2" charset="0"/>
              </a:rPr>
              <a:t>ETL over IQVIA/EXIM/patent/trials mocks, pandas/</a:t>
            </a:r>
            <a:r>
              <a:rPr lang="en-IN" sz="1200" dirty="0" err="1">
                <a:latin typeface="Montserrat" panose="00000500000000000000" pitchFamily="2" charset="0"/>
              </a:rPr>
              <a:t>sqlalchemy</a:t>
            </a:r>
            <a:r>
              <a:rPr lang="en-IN" sz="1200" dirty="0">
                <a:latin typeface="Montserrat" panose="00000500000000000000" pitchFamily="2" charset="0"/>
              </a:rPr>
              <a:t> fluency, PDF/XLS report assembly, cache/memory tuning.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C18163-3265-A954-C9BE-20528CE315F7}"/>
              </a:ext>
            </a:extLst>
          </p:cNvPr>
          <p:cNvSpPr txBox="1"/>
          <p:nvPr/>
        </p:nvSpPr>
        <p:spPr>
          <a:xfrm>
            <a:off x="2128003" y="4082530"/>
            <a:ext cx="18445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Montserrat" panose="00000500000000000000" pitchFamily="2" charset="0"/>
              </a:rPr>
              <a:t>Cheminformatics &amp; AI </a:t>
            </a:r>
            <a:r>
              <a:rPr lang="en-IN" sz="1200" b="1" dirty="0" err="1">
                <a:latin typeface="Montserrat" panose="00000500000000000000" pitchFamily="2" charset="0"/>
              </a:rPr>
              <a:t>Modeling</a:t>
            </a:r>
            <a:r>
              <a:rPr lang="en-IN" sz="1200" b="1" dirty="0">
                <a:latin typeface="Montserrat" panose="00000500000000000000" pitchFamily="2" charset="0"/>
              </a:rPr>
              <a:t>:</a:t>
            </a:r>
          </a:p>
          <a:p>
            <a:r>
              <a:rPr lang="en-IN" sz="1200" dirty="0">
                <a:latin typeface="Montserrat" panose="00000500000000000000" pitchFamily="2" charset="0"/>
              </a:rPr>
              <a:t> </a:t>
            </a:r>
            <a:r>
              <a:rPr lang="en-IN" sz="1200" dirty="0" err="1">
                <a:latin typeface="Montserrat" panose="00000500000000000000" pitchFamily="2" charset="0"/>
              </a:rPr>
              <a:t>RDKit</a:t>
            </a:r>
            <a:r>
              <a:rPr lang="en-IN" sz="1200" dirty="0">
                <a:latin typeface="Montserrat" panose="00000500000000000000" pitchFamily="2" charset="0"/>
              </a:rPr>
              <a:t> heuristics, ADMET/radar visual logic, bias &amp; reliability suites, molecule generation guardrails.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78C88-D878-2E21-937E-A440DDAA3CE8}"/>
              </a:ext>
            </a:extLst>
          </p:cNvPr>
          <p:cNvSpPr txBox="1"/>
          <p:nvPr/>
        </p:nvSpPr>
        <p:spPr>
          <a:xfrm>
            <a:off x="9519881" y="1870564"/>
            <a:ext cx="19082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latin typeface="Montserrat" panose="00000500000000000000" pitchFamily="2" charset="0"/>
              </a:rPr>
              <a:t>Frontend UX &amp; Visualization: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 </a:t>
            </a:r>
            <a:r>
              <a:rPr lang="en-IN" sz="1200" dirty="0">
                <a:latin typeface="Montserrat" panose="00000500000000000000" pitchFamily="2" charset="0"/>
              </a:rPr>
              <a:t>React + Vite + Tailwind, Query Builder state management, Recharts/SMILES/3Dmol visual layers, download workflows.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F06147-CCF3-D7A4-AF38-5217002A1421}"/>
              </a:ext>
            </a:extLst>
          </p:cNvPr>
          <p:cNvSpPr txBox="1"/>
          <p:nvPr/>
        </p:nvSpPr>
        <p:spPr>
          <a:xfrm>
            <a:off x="5774541" y="4023952"/>
            <a:ext cx="18723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Montserrat" panose="00000500000000000000" pitchFamily="2" charset="0"/>
              </a:rPr>
              <a:t> </a:t>
            </a:r>
            <a:r>
              <a:rPr lang="en-IN" sz="1200" b="1" dirty="0">
                <a:latin typeface="Montserrat" panose="00000500000000000000" pitchFamily="2" charset="0"/>
              </a:rPr>
              <a:t>DevOps, Integration &amp; QA:</a:t>
            </a:r>
          </a:p>
          <a:p>
            <a:r>
              <a:rPr lang="en-IN" sz="1200" b="1" dirty="0">
                <a:latin typeface="Montserrat" panose="00000500000000000000" pitchFamily="2" charset="0"/>
              </a:rPr>
              <a:t> </a:t>
            </a:r>
            <a:r>
              <a:rPr lang="en-IN" sz="1200" dirty="0">
                <a:latin typeface="Montserrat" panose="00000500000000000000" pitchFamily="2" charset="0"/>
              </a:rPr>
              <a:t>Docker Compose + Nginx delivery, env/CORS wiring, monitoring/logging scripts, </a:t>
            </a:r>
            <a:r>
              <a:rPr lang="en-IN" sz="1200" dirty="0" err="1">
                <a:latin typeface="Montserrat" panose="00000500000000000000" pitchFamily="2" charset="0"/>
              </a:rPr>
              <a:t>pytest</a:t>
            </a:r>
            <a:r>
              <a:rPr lang="en-IN" sz="1200" dirty="0">
                <a:latin typeface="Montserrat" panose="00000500000000000000" pitchFamily="2" charset="0"/>
              </a:rPr>
              <a:t>/</a:t>
            </a:r>
            <a:r>
              <a:rPr lang="en-IN" sz="1200" dirty="0" err="1">
                <a:latin typeface="Montserrat" panose="00000500000000000000" pitchFamily="2" charset="0"/>
              </a:rPr>
              <a:t>LangGraph</a:t>
            </a:r>
            <a:r>
              <a:rPr lang="en-IN" sz="1200" dirty="0">
                <a:latin typeface="Montserrat" panose="00000500000000000000" pitchFamily="2" charset="0"/>
              </a:rPr>
              <a:t> smoke automation.</a:t>
            </a:r>
          </a:p>
        </p:txBody>
      </p:sp>
    </p:spTree>
    <p:extLst>
      <p:ext uri="{BB962C8B-B14F-4D97-AF65-F5344CB8AC3E}">
        <p14:creationId xmlns:p14="http://schemas.microsoft.com/office/powerpoint/2010/main" val="215315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2E43A9-2DDA-0E8F-5F8C-849E1F1BDC4D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66B56E-2CAA-70DC-713A-D2CB5C199EA1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136B6-EFDC-2774-54B6-EF18DF19CD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FB44BB-87E1-BF5D-7A93-0FDE726C69E0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62B48-78B8-EA94-A692-4954BEF40558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CC2C3C-AD34-CC52-4AB0-7456C1B74099}"/>
              </a:ext>
            </a:extLst>
          </p:cNvPr>
          <p:cNvCxnSpPr>
            <a:cxnSpLocks/>
          </p:cNvCxnSpPr>
          <p:nvPr/>
        </p:nvCxnSpPr>
        <p:spPr>
          <a:xfrm>
            <a:off x="423578" y="6400423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AC52-E221-AAB0-BDA7-29240BF2B5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5BA4F9C8-7432-2101-F576-12265666ADC0}"/>
              </a:ext>
            </a:extLst>
          </p:cNvPr>
          <p:cNvGrpSpPr/>
          <p:nvPr/>
        </p:nvGrpSpPr>
        <p:grpSpPr>
          <a:xfrm>
            <a:off x="3789790" y="176169"/>
            <a:ext cx="8223245" cy="6505639"/>
            <a:chOff x="0" y="0"/>
            <a:chExt cx="17029652" cy="13463592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43690B00-9D1F-CA2F-C596-4BB5C4BE5CA2}"/>
                </a:ext>
              </a:extLst>
            </p:cNvPr>
            <p:cNvSpPr/>
            <p:nvPr/>
          </p:nvSpPr>
          <p:spPr>
            <a:xfrm>
              <a:off x="0" y="0"/>
              <a:ext cx="17029685" cy="13463544"/>
            </a:xfrm>
            <a:custGeom>
              <a:avLst/>
              <a:gdLst/>
              <a:ahLst/>
              <a:cxnLst/>
              <a:rect l="l" t="t" r="r" b="b"/>
              <a:pathLst>
                <a:path w="17029685" h="13463544">
                  <a:moveTo>
                    <a:pt x="0" y="0"/>
                  </a:moveTo>
                  <a:lnTo>
                    <a:pt x="17029685" y="0"/>
                  </a:lnTo>
                  <a:lnTo>
                    <a:pt x="17029685" y="13463544"/>
                  </a:lnTo>
                  <a:lnTo>
                    <a:pt x="0" y="13463544"/>
                  </a:lnTo>
                </a:path>
              </a:pathLst>
            </a:custGeom>
            <a:solidFill>
              <a:srgbClr val="141F3A"/>
            </a:solidFill>
          </p:spPr>
        </p:sp>
      </p:grpSp>
      <p:grpSp>
        <p:nvGrpSpPr>
          <p:cNvPr id="31" name="Group 12">
            <a:extLst>
              <a:ext uri="{FF2B5EF4-FFF2-40B4-BE49-F238E27FC236}">
                <a16:creationId xmlns:a16="http://schemas.microsoft.com/office/drawing/2014/main" id="{C2C97D3E-D25D-338C-9C13-30EEC028C2ED}"/>
              </a:ext>
            </a:extLst>
          </p:cNvPr>
          <p:cNvGrpSpPr/>
          <p:nvPr/>
        </p:nvGrpSpPr>
        <p:grpSpPr>
          <a:xfrm>
            <a:off x="3940462" y="475183"/>
            <a:ext cx="7920222" cy="5977995"/>
            <a:chOff x="0" y="0"/>
            <a:chExt cx="16603919" cy="12439583"/>
          </a:xfrm>
        </p:grpSpPr>
        <p:sp>
          <p:nvSpPr>
            <p:cNvPr id="32" name="AutoShape 13">
              <a:extLst>
                <a:ext uri="{FF2B5EF4-FFF2-40B4-BE49-F238E27FC236}">
                  <a16:creationId xmlns:a16="http://schemas.microsoft.com/office/drawing/2014/main" id="{24116164-1115-A911-4B7D-6361F104D171}"/>
                </a:ext>
              </a:extLst>
            </p:cNvPr>
            <p:cNvSpPr/>
            <p:nvPr/>
          </p:nvSpPr>
          <p:spPr>
            <a:xfrm>
              <a:off x="0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  <p:sp>
          <p:nvSpPr>
            <p:cNvPr id="33" name="AutoShape 14">
              <a:extLst>
                <a:ext uri="{FF2B5EF4-FFF2-40B4-BE49-F238E27FC236}">
                  <a16:creationId xmlns:a16="http://schemas.microsoft.com/office/drawing/2014/main" id="{B5E611B9-C39D-46AE-6677-CE5A946987B1}"/>
                </a:ext>
              </a:extLst>
            </p:cNvPr>
            <p:cNvSpPr/>
            <p:nvPr/>
          </p:nvSpPr>
          <p:spPr>
            <a:xfrm>
              <a:off x="5576973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A067C249-2940-2703-5732-6394ACF2AD31}"/>
                </a:ext>
              </a:extLst>
            </p:cNvPr>
            <p:cNvSpPr/>
            <p:nvPr/>
          </p:nvSpPr>
          <p:spPr>
            <a:xfrm>
              <a:off x="11153946" y="0"/>
              <a:ext cx="5449973" cy="12439583"/>
            </a:xfrm>
            <a:prstGeom prst="rect">
              <a:avLst/>
            </a:prstGeom>
            <a:solidFill>
              <a:srgbClr val="FFFFFF">
                <a:alpha val="98824"/>
              </a:srgbClr>
            </a:solidFill>
          </p:spPr>
        </p:sp>
      </p:grpSp>
      <p:grpSp>
        <p:nvGrpSpPr>
          <p:cNvPr id="35" name="Group 16">
            <a:extLst>
              <a:ext uri="{FF2B5EF4-FFF2-40B4-BE49-F238E27FC236}">
                <a16:creationId xmlns:a16="http://schemas.microsoft.com/office/drawing/2014/main" id="{D81D10D2-21E9-92C8-D143-47535585948D}"/>
              </a:ext>
            </a:extLst>
          </p:cNvPr>
          <p:cNvGrpSpPr/>
          <p:nvPr/>
        </p:nvGrpSpPr>
        <p:grpSpPr>
          <a:xfrm>
            <a:off x="3802855" y="1968265"/>
            <a:ext cx="2660267" cy="4447164"/>
            <a:chOff x="0" y="-28575"/>
            <a:chExt cx="1104791" cy="1756904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A8DA40CD-3DEE-D3E5-FCDC-9E5B6F145F6E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37" name="TextBox 18">
              <a:extLst>
                <a:ext uri="{FF2B5EF4-FFF2-40B4-BE49-F238E27FC236}">
                  <a16:creationId xmlns:a16="http://schemas.microsoft.com/office/drawing/2014/main" id="{A583DB31-1B99-3A79-E2D2-1C868953BE98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grpSp>
        <p:nvGrpSpPr>
          <p:cNvPr id="38" name="Group 16">
            <a:extLst>
              <a:ext uri="{FF2B5EF4-FFF2-40B4-BE49-F238E27FC236}">
                <a16:creationId xmlns:a16="http://schemas.microsoft.com/office/drawing/2014/main" id="{C5A34640-FF2C-CE0A-F606-017271E5D8C2}"/>
              </a:ext>
            </a:extLst>
          </p:cNvPr>
          <p:cNvGrpSpPr/>
          <p:nvPr/>
        </p:nvGrpSpPr>
        <p:grpSpPr>
          <a:xfrm>
            <a:off x="6463122" y="1955682"/>
            <a:ext cx="2660267" cy="4447164"/>
            <a:chOff x="0" y="-28575"/>
            <a:chExt cx="1104791" cy="1756904"/>
          </a:xfrm>
        </p:grpSpPr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A597F519-FC4E-C080-6158-52721C97B44E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A1D83C60-D525-4180-F189-2EF6C8D58B16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grpSp>
        <p:nvGrpSpPr>
          <p:cNvPr id="41" name="Group 16">
            <a:extLst>
              <a:ext uri="{FF2B5EF4-FFF2-40B4-BE49-F238E27FC236}">
                <a16:creationId xmlns:a16="http://schemas.microsoft.com/office/drawing/2014/main" id="{EA3C28EE-4B8B-D048-9B4A-386F75C4F02A}"/>
              </a:ext>
            </a:extLst>
          </p:cNvPr>
          <p:cNvGrpSpPr/>
          <p:nvPr/>
        </p:nvGrpSpPr>
        <p:grpSpPr>
          <a:xfrm>
            <a:off x="9090514" y="1949390"/>
            <a:ext cx="2660267" cy="4447164"/>
            <a:chOff x="0" y="-28575"/>
            <a:chExt cx="1104791" cy="1756904"/>
          </a:xfrm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1499D087-11A3-E090-29B7-8AACE62A7D1D}"/>
                </a:ext>
              </a:extLst>
            </p:cNvPr>
            <p:cNvSpPr/>
            <p:nvPr/>
          </p:nvSpPr>
          <p:spPr>
            <a:xfrm>
              <a:off x="96654" y="4971"/>
              <a:ext cx="1008137" cy="1723358"/>
            </a:xfrm>
            <a:custGeom>
              <a:avLst/>
              <a:gdLst/>
              <a:ahLst/>
              <a:cxnLst/>
              <a:rect l="l" t="t" r="r" b="b"/>
              <a:pathLst>
                <a:path w="1008137" h="1723358">
                  <a:moveTo>
                    <a:pt x="40451" y="0"/>
                  </a:moveTo>
                  <a:lnTo>
                    <a:pt x="967686" y="0"/>
                  </a:lnTo>
                  <a:cubicBezTo>
                    <a:pt x="990026" y="0"/>
                    <a:pt x="1008137" y="18111"/>
                    <a:pt x="1008137" y="40451"/>
                  </a:cubicBezTo>
                  <a:lnTo>
                    <a:pt x="1008137" y="1682907"/>
                  </a:lnTo>
                  <a:cubicBezTo>
                    <a:pt x="1008137" y="1693635"/>
                    <a:pt x="1003875" y="1703924"/>
                    <a:pt x="996289" y="1711510"/>
                  </a:cubicBezTo>
                  <a:cubicBezTo>
                    <a:pt x="988703" y="1719096"/>
                    <a:pt x="978414" y="1723358"/>
                    <a:pt x="967686" y="1723358"/>
                  </a:cubicBezTo>
                  <a:lnTo>
                    <a:pt x="40451" y="1723358"/>
                  </a:lnTo>
                  <a:cubicBezTo>
                    <a:pt x="18111" y="1723358"/>
                    <a:pt x="0" y="1705247"/>
                    <a:pt x="0" y="1682907"/>
                  </a:cubicBezTo>
                  <a:lnTo>
                    <a:pt x="0" y="40451"/>
                  </a:lnTo>
                  <a:cubicBezTo>
                    <a:pt x="0" y="29723"/>
                    <a:pt x="4262" y="19434"/>
                    <a:pt x="11848" y="11848"/>
                  </a:cubicBezTo>
                  <a:cubicBezTo>
                    <a:pt x="19434" y="4262"/>
                    <a:pt x="29723" y="0"/>
                    <a:pt x="40451" y="0"/>
                  </a:cubicBezTo>
                  <a:close/>
                </a:path>
              </a:pathLst>
            </a:custGeom>
            <a:solidFill>
              <a:srgbClr val="0A1629"/>
            </a:solidFill>
          </p:spPr>
        </p:sp>
        <p:sp>
          <p:nvSpPr>
            <p:cNvPr id="43" name="TextBox 18">
              <a:extLst>
                <a:ext uri="{FF2B5EF4-FFF2-40B4-BE49-F238E27FC236}">
                  <a16:creationId xmlns:a16="http://schemas.microsoft.com/office/drawing/2014/main" id="{CE0C2F5D-67C3-F020-B39B-3B08BF3E3F46}"/>
                </a:ext>
              </a:extLst>
            </p:cNvPr>
            <p:cNvSpPr txBox="1"/>
            <p:nvPr/>
          </p:nvSpPr>
          <p:spPr>
            <a:xfrm>
              <a:off x="0" y="-28575"/>
              <a:ext cx="1008137" cy="17519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119"/>
                </a:lnSpc>
              </a:pPr>
              <a:endParaRPr sz="1200"/>
            </a:p>
          </p:txBody>
        </p:sp>
      </p:grpSp>
      <p:sp>
        <p:nvSpPr>
          <p:cNvPr id="44" name="TextBox 28">
            <a:extLst>
              <a:ext uri="{FF2B5EF4-FFF2-40B4-BE49-F238E27FC236}">
                <a16:creationId xmlns:a16="http://schemas.microsoft.com/office/drawing/2014/main" id="{E4B48E4D-972B-1B67-0086-93E71E78B2DB}"/>
              </a:ext>
            </a:extLst>
          </p:cNvPr>
          <p:cNvSpPr txBox="1"/>
          <p:nvPr/>
        </p:nvSpPr>
        <p:spPr>
          <a:xfrm>
            <a:off x="4079951" y="1035699"/>
            <a:ext cx="2333228" cy="9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DATA OVERLOAD </a:t>
            </a: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A9394425-06CE-4A13-F916-6AE2B22D0614}"/>
              </a:ext>
            </a:extLst>
          </p:cNvPr>
          <p:cNvSpPr txBox="1"/>
          <p:nvPr/>
        </p:nvSpPr>
        <p:spPr>
          <a:xfrm>
            <a:off x="6662984" y="812834"/>
            <a:ext cx="2488723" cy="1408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SLOW &amp; MANUAL DECISIONS</a:t>
            </a: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BAD491BB-233D-41DD-A9D2-C2D02BF72235}"/>
              </a:ext>
            </a:extLst>
          </p:cNvPr>
          <p:cNvSpPr txBox="1"/>
          <p:nvPr/>
        </p:nvSpPr>
        <p:spPr>
          <a:xfrm>
            <a:off x="9213481" y="745492"/>
            <a:ext cx="2686427" cy="93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LACK OF TRACEABILITY </a:t>
            </a:r>
          </a:p>
        </p:txBody>
      </p:sp>
      <p:sp>
        <p:nvSpPr>
          <p:cNvPr id="47" name="TextBox 19">
            <a:extLst>
              <a:ext uri="{FF2B5EF4-FFF2-40B4-BE49-F238E27FC236}">
                <a16:creationId xmlns:a16="http://schemas.microsoft.com/office/drawing/2014/main" id="{2C20E732-0278-5C76-72BA-4FE28CB17C52}"/>
              </a:ext>
            </a:extLst>
          </p:cNvPr>
          <p:cNvSpPr txBox="1"/>
          <p:nvPr/>
        </p:nvSpPr>
        <p:spPr>
          <a:xfrm>
            <a:off x="4134578" y="2215009"/>
            <a:ext cx="2251517" cy="416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100+ fragmented sources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Unstructured PDFs, reports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 2–4 weeks per analysis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$Billions wasted in manual effort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E942FA3D-F89B-401C-A452-6C2DD06154C0}"/>
              </a:ext>
            </a:extLst>
          </p:cNvPr>
          <p:cNvSpPr txBox="1"/>
          <p:nvPr/>
        </p:nvSpPr>
        <p:spPr>
          <a:xfrm>
            <a:off x="6656210" y="2471000"/>
            <a:ext cx="2488723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Manual expert-driven workflows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High error &amp; bias risk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Missed strategic opportunities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Sluggish go-to-market timelines</a:t>
            </a: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B483A2DB-D309-74F9-D609-EB47443E2910}"/>
              </a:ext>
            </a:extLst>
          </p:cNvPr>
          <p:cNvSpPr txBox="1"/>
          <p:nvPr/>
        </p:nvSpPr>
        <p:spPr>
          <a:xfrm>
            <a:off x="9333721" y="2452125"/>
            <a:ext cx="2359004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No audit trails 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Fragmented insights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endParaRPr lang="en-US" sz="2203" dirty="0">
              <a:solidFill>
                <a:srgbClr val="FFFFFF"/>
              </a:solidFill>
              <a:latin typeface="Montserrat" panose="00000500000000000000" pitchFamily="2" charset="0"/>
              <a:ea typeface="Source Serif Pro"/>
              <a:cs typeface="Source Serif Pro"/>
              <a:sym typeface="Source Serif Pro"/>
            </a:endParaRP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Hard to validate decisions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 </a:t>
            </a:r>
          </a:p>
          <a:p>
            <a:pPr marL="0" lvl="1" algn="ctr">
              <a:lnSpc>
                <a:spcPts val="2511"/>
              </a:lnSpc>
              <a:spcBef>
                <a:spcPct val="0"/>
              </a:spcBef>
            </a:pPr>
            <a:r>
              <a:rPr lang="en-US" sz="2203" dirty="0">
                <a:solidFill>
                  <a:srgbClr val="FFFFFF"/>
                </a:solidFill>
                <a:latin typeface="Montserrat" panose="00000500000000000000" pitchFamily="2" charset="0"/>
                <a:ea typeface="Source Serif Pro"/>
                <a:cs typeface="Source Serif Pro"/>
                <a:sym typeface="Source Serif Pro"/>
              </a:rPr>
              <a:t>High compliance &amp; regulatory risk</a:t>
            </a:r>
          </a:p>
        </p:txBody>
      </p:sp>
      <p:sp>
        <p:nvSpPr>
          <p:cNvPr id="50" name="TextBox 31">
            <a:extLst>
              <a:ext uri="{FF2B5EF4-FFF2-40B4-BE49-F238E27FC236}">
                <a16:creationId xmlns:a16="http://schemas.microsoft.com/office/drawing/2014/main" id="{5A9C8280-1227-9D71-B74F-60262587F47E}"/>
              </a:ext>
            </a:extLst>
          </p:cNvPr>
          <p:cNvSpPr txBox="1"/>
          <p:nvPr/>
        </p:nvSpPr>
        <p:spPr>
          <a:xfrm>
            <a:off x="418736" y="343949"/>
            <a:ext cx="3031908" cy="284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PHARMA DATA PROBLEM – WHY IT MATTERS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929C2858-48B4-86A5-785D-7629CBBFBA5C}"/>
              </a:ext>
            </a:extLst>
          </p:cNvPr>
          <p:cNvSpPr txBox="1"/>
          <p:nvPr/>
        </p:nvSpPr>
        <p:spPr>
          <a:xfrm>
            <a:off x="423578" y="4831599"/>
            <a:ext cx="3331712" cy="105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46"/>
              </a:lnSpc>
            </a:pPr>
            <a:r>
              <a:rPr lang="en-US" sz="1533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Pharmaceutical decision making is slow, costly, and fragmented leading to delayed drug launches and billions in lost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132648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B7EC-03BC-E244-1BCF-E66FAE02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B62E82-425A-6010-2A97-1902361DAE50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DAAB62-8A5B-FD14-1BFC-8DC5B8A01E19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265950-2B7A-937F-CF3D-B80A2B1B47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7616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77BF7-D5CB-8003-3895-544E117CDEE1}"/>
              </a:ext>
            </a:extLst>
          </p:cNvPr>
          <p:cNvSpPr/>
          <p:nvPr/>
        </p:nvSpPr>
        <p:spPr>
          <a:xfrm>
            <a:off x="178662" y="186329"/>
            <a:ext cx="3610826" cy="6498581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FEA088-C5AB-D510-09CE-C4C94FE34173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64679-509B-7E86-9885-6FFA670A209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CC2C3C-AD34-CC52-4AB0-7456C1B74099}"/>
              </a:ext>
            </a:extLst>
          </p:cNvPr>
          <p:cNvCxnSpPr>
            <a:cxnSpLocks/>
          </p:cNvCxnSpPr>
          <p:nvPr/>
        </p:nvCxnSpPr>
        <p:spPr>
          <a:xfrm>
            <a:off x="259561" y="6400430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F584C4AE-8062-3DCF-DBB0-666FCCF54D4B}"/>
              </a:ext>
            </a:extLst>
          </p:cNvPr>
          <p:cNvGrpSpPr/>
          <p:nvPr/>
        </p:nvGrpSpPr>
        <p:grpSpPr>
          <a:xfrm>
            <a:off x="3789488" y="176169"/>
            <a:ext cx="8223547" cy="6505662"/>
            <a:chOff x="0" y="0"/>
            <a:chExt cx="17029652" cy="13780482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E07F967C-69A4-BD36-646E-D41047755DDA}"/>
                </a:ext>
              </a:extLst>
            </p:cNvPr>
            <p:cNvSpPr/>
            <p:nvPr/>
          </p:nvSpPr>
          <p:spPr>
            <a:xfrm>
              <a:off x="0" y="0"/>
              <a:ext cx="17029685" cy="13780432"/>
            </a:xfrm>
            <a:custGeom>
              <a:avLst/>
              <a:gdLst/>
              <a:ahLst/>
              <a:cxnLst/>
              <a:rect l="l" t="t" r="r" b="b"/>
              <a:pathLst>
                <a:path w="17029685" h="13780432">
                  <a:moveTo>
                    <a:pt x="0" y="0"/>
                  </a:moveTo>
                  <a:lnTo>
                    <a:pt x="17029685" y="0"/>
                  </a:lnTo>
                  <a:lnTo>
                    <a:pt x="17029685" y="13780432"/>
                  </a:lnTo>
                  <a:lnTo>
                    <a:pt x="0" y="13780432"/>
                  </a:lnTo>
                </a:path>
              </a:pathLst>
            </a:custGeom>
            <a:solidFill>
              <a:srgbClr val="0A1629"/>
            </a:solidFill>
          </p:spPr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D76058D-9644-3E84-B55B-2EDADC1AE02E}"/>
              </a:ext>
            </a:extLst>
          </p:cNvPr>
          <p:cNvSpPr/>
          <p:nvPr/>
        </p:nvSpPr>
        <p:spPr>
          <a:xfrm>
            <a:off x="3810053" y="955314"/>
            <a:ext cx="8235344" cy="5637369"/>
          </a:xfrm>
          <a:custGeom>
            <a:avLst/>
            <a:gdLst/>
            <a:ahLst/>
            <a:cxnLst/>
            <a:rect l="l" t="t" r="r" b="b"/>
            <a:pathLst>
              <a:path w="12353016" h="8456054">
                <a:moveTo>
                  <a:pt x="0" y="0"/>
                </a:moveTo>
                <a:lnTo>
                  <a:pt x="12353016" y="0"/>
                </a:lnTo>
                <a:lnTo>
                  <a:pt x="12353016" y="8456054"/>
                </a:lnTo>
                <a:lnTo>
                  <a:pt x="0" y="8456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226" r="-169" b="-7680"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59C3B-99FF-9393-9B61-3BC790130172}"/>
              </a:ext>
            </a:extLst>
          </p:cNvPr>
          <p:cNvSpPr txBox="1"/>
          <p:nvPr/>
        </p:nvSpPr>
        <p:spPr>
          <a:xfrm>
            <a:off x="6751974" y="336576"/>
            <a:ext cx="2416838" cy="45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USER JOURNEY</a:t>
            </a: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5009B435-D29F-23CC-AE76-252DA7B45E28}"/>
              </a:ext>
            </a:extLst>
          </p:cNvPr>
          <p:cNvSpPr txBox="1"/>
          <p:nvPr/>
        </p:nvSpPr>
        <p:spPr>
          <a:xfrm>
            <a:off x="335908" y="387366"/>
            <a:ext cx="3162301" cy="2598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AI-DRIVEN APPROACH TO SOLVING THE PROBLEM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311019-D3DC-CFA0-7BAB-017BC901CD88}"/>
              </a:ext>
            </a:extLst>
          </p:cNvPr>
          <p:cNvGrpSpPr/>
          <p:nvPr/>
        </p:nvGrpSpPr>
        <p:grpSpPr>
          <a:xfrm>
            <a:off x="299439" y="3374132"/>
            <a:ext cx="3500598" cy="3152503"/>
            <a:chOff x="289193" y="3678815"/>
            <a:chExt cx="3500598" cy="31525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C6289-4415-7539-5A4A-626278685329}"/>
                </a:ext>
              </a:extLst>
            </p:cNvPr>
            <p:cNvSpPr txBox="1"/>
            <p:nvPr/>
          </p:nvSpPr>
          <p:spPr>
            <a:xfrm>
              <a:off x="291858" y="3678815"/>
              <a:ext cx="957146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FORM FACTOR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9590E816-1BBB-681F-D25E-1E269ABDB1F8}"/>
                </a:ext>
              </a:extLst>
            </p:cNvPr>
            <p:cNvSpPr txBox="1"/>
            <p:nvPr/>
          </p:nvSpPr>
          <p:spPr>
            <a:xfrm>
              <a:off x="309455" y="3879787"/>
              <a:ext cx="3421282" cy="7561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59"/>
                </a:lnSpc>
              </a:pPr>
              <a:r>
                <a:rPr lang="en-US" sz="1100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Web Application with interactive React Dashboard and automated PDF/Excel reporting.</a:t>
              </a:r>
            </a:p>
            <a:p>
              <a:pPr>
                <a:lnSpc>
                  <a:spcPts val="1459"/>
                </a:lnSpc>
              </a:pPr>
              <a:endParaRPr lang="en-US" sz="11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4620D0B4-45B1-FC5A-E105-B13A56A38D87}"/>
                </a:ext>
              </a:extLst>
            </p:cNvPr>
            <p:cNvSpPr txBox="1"/>
            <p:nvPr/>
          </p:nvSpPr>
          <p:spPr>
            <a:xfrm>
              <a:off x="289193" y="4553999"/>
              <a:ext cx="1101962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KEY USER GROUP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5EA305-DE8B-73EA-1B8E-26591E4F69EC}"/>
                </a:ext>
              </a:extLst>
            </p:cNvPr>
            <p:cNvSpPr txBox="1"/>
            <p:nvPr/>
          </p:nvSpPr>
          <p:spPr>
            <a:xfrm>
              <a:off x="309455" y="4770124"/>
              <a:ext cx="2343364" cy="1790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59"/>
                </a:lnSpc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Pharma Strategy &amp; R&amp;D Teams </a:t>
              </a:r>
            </a:p>
          </p:txBody>
        </p:sp>
        <p:sp>
          <p:nvSpPr>
            <p:cNvPr id="22" name="TextBox 20">
              <a:extLst>
                <a:ext uri="{FF2B5EF4-FFF2-40B4-BE49-F238E27FC236}">
                  <a16:creationId xmlns:a16="http://schemas.microsoft.com/office/drawing/2014/main" id="{63989A3F-003F-057E-C3C1-1F0A944EBD4B}"/>
                </a:ext>
              </a:extLst>
            </p:cNvPr>
            <p:cNvSpPr txBox="1"/>
            <p:nvPr/>
          </p:nvSpPr>
          <p:spPr>
            <a:xfrm>
              <a:off x="309455" y="5041032"/>
              <a:ext cx="642196" cy="2099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55"/>
                </a:lnSpc>
                <a:spcBef>
                  <a:spcPct val="0"/>
                </a:spcBef>
              </a:pPr>
              <a:r>
                <a:rPr lang="en-US" sz="1379" dirty="0">
                  <a:solidFill>
                    <a:srgbClr val="FFFCF3"/>
                  </a:solidFill>
                  <a:latin typeface="Anton"/>
                  <a:ea typeface="Anton"/>
                  <a:cs typeface="Anton"/>
                  <a:sym typeface="Anton"/>
                </a:rPr>
                <a:t>OUTCOME</a:t>
              </a:r>
            </a:p>
          </p:txBody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C32AAEA9-2570-1A65-A5E0-DC86709F18CA}"/>
                </a:ext>
              </a:extLst>
            </p:cNvPr>
            <p:cNvSpPr txBox="1"/>
            <p:nvPr/>
          </p:nvSpPr>
          <p:spPr>
            <a:xfrm>
              <a:off x="289193" y="5318980"/>
              <a:ext cx="3421282" cy="5638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1451"/>
                </a:lnSpc>
                <a:spcBef>
                  <a:spcPct val="0"/>
                </a:spcBef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platform merges diverse pharma intelligence into one decision-ready workspace.</a:t>
              </a:r>
            </a:p>
          </p:txBody>
        </p:sp>
        <p:sp>
          <p:nvSpPr>
            <p:cNvPr id="24" name="TextBox 18">
              <a:extLst>
                <a:ext uri="{FF2B5EF4-FFF2-40B4-BE49-F238E27FC236}">
                  <a16:creationId xmlns:a16="http://schemas.microsoft.com/office/drawing/2014/main" id="{287E20FF-B289-C70D-5C73-406786A9E500}"/>
                </a:ext>
              </a:extLst>
            </p:cNvPr>
            <p:cNvSpPr txBox="1"/>
            <p:nvPr/>
          </p:nvSpPr>
          <p:spPr>
            <a:xfrm>
              <a:off x="289193" y="5882789"/>
              <a:ext cx="3500598" cy="9485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>
                <a:lnSpc>
                  <a:spcPts val="1459"/>
                </a:lnSpc>
                <a:spcBef>
                  <a:spcPct val="0"/>
                </a:spcBef>
              </a:pPr>
              <a:r>
                <a:rPr lang="en-US" sz="1100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The Decision Agent stands at the core synthesizing all insights, ranking opportunities, and ensuring transparent, evidence-based strategies.</a:t>
              </a:r>
            </a:p>
            <a:p>
              <a:pPr marL="0" lvl="1">
                <a:lnSpc>
                  <a:spcPts val="1459"/>
                </a:lnSpc>
                <a:spcBef>
                  <a:spcPct val="0"/>
                </a:spcBef>
              </a:pPr>
              <a:endParaRPr lang="en-US" sz="11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36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C101-603E-EBCF-61A6-4D5995032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9084E2-7BE9-5326-8437-4D0D20CDC56F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54EE02-819A-F54A-B50C-D2B901E7BFC0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03894-D8F4-E839-77BE-E9B6DB445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180167"/>
            <a:ext cx="3610826" cy="6501664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266D5D-E24D-B024-69A5-2BA1AF29071B}"/>
              </a:ext>
            </a:extLst>
          </p:cNvPr>
          <p:cNvSpPr/>
          <p:nvPr/>
        </p:nvSpPr>
        <p:spPr>
          <a:xfrm>
            <a:off x="178981" y="190327"/>
            <a:ext cx="3610826" cy="6493692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641C13-0708-1278-795A-FA7E3F0248D7}"/>
              </a:ext>
            </a:extLst>
          </p:cNvPr>
          <p:cNvSpPr/>
          <p:nvPr/>
        </p:nvSpPr>
        <p:spPr>
          <a:xfrm>
            <a:off x="0" y="176169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40FB-3EB5-7766-3475-616851B65F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FDC083-CD50-316A-77A4-D843BFED556E}"/>
              </a:ext>
            </a:extLst>
          </p:cNvPr>
          <p:cNvCxnSpPr>
            <a:cxnSpLocks/>
          </p:cNvCxnSpPr>
          <p:nvPr/>
        </p:nvCxnSpPr>
        <p:spPr>
          <a:xfrm>
            <a:off x="464220" y="6496603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4">
            <a:extLst>
              <a:ext uri="{FF2B5EF4-FFF2-40B4-BE49-F238E27FC236}">
                <a16:creationId xmlns:a16="http://schemas.microsoft.com/office/drawing/2014/main" id="{15497708-5C75-D8BF-086A-88214F8153DF}"/>
              </a:ext>
            </a:extLst>
          </p:cNvPr>
          <p:cNvGrpSpPr/>
          <p:nvPr/>
        </p:nvGrpSpPr>
        <p:grpSpPr>
          <a:xfrm>
            <a:off x="3789807" y="180167"/>
            <a:ext cx="8223564" cy="6505662"/>
            <a:chOff x="0" y="0"/>
            <a:chExt cx="17029652" cy="1378048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81031968-9010-BA85-C638-A91F6E09EEEF}"/>
                </a:ext>
              </a:extLst>
            </p:cNvPr>
            <p:cNvSpPr/>
            <p:nvPr/>
          </p:nvSpPr>
          <p:spPr>
            <a:xfrm>
              <a:off x="0" y="0"/>
              <a:ext cx="17029685" cy="13780432"/>
            </a:xfrm>
            <a:custGeom>
              <a:avLst/>
              <a:gdLst/>
              <a:ahLst/>
              <a:cxnLst/>
              <a:rect l="l" t="t" r="r" b="b"/>
              <a:pathLst>
                <a:path w="17029685" h="13780432">
                  <a:moveTo>
                    <a:pt x="0" y="0"/>
                  </a:moveTo>
                  <a:lnTo>
                    <a:pt x="17029685" y="0"/>
                  </a:lnTo>
                  <a:lnTo>
                    <a:pt x="17029685" y="13780432"/>
                  </a:lnTo>
                  <a:lnTo>
                    <a:pt x="0" y="13780432"/>
                  </a:lnTo>
                </a:path>
              </a:pathLst>
            </a:custGeom>
            <a:solidFill>
              <a:srgbClr val="0A1629"/>
            </a:solidFill>
          </p:spPr>
        </p:sp>
      </p:grpSp>
      <p:grpSp>
        <p:nvGrpSpPr>
          <p:cNvPr id="11" name="Group 17">
            <a:extLst>
              <a:ext uri="{FF2B5EF4-FFF2-40B4-BE49-F238E27FC236}">
                <a16:creationId xmlns:a16="http://schemas.microsoft.com/office/drawing/2014/main" id="{943C9C22-3FC2-3345-84AD-DCB27CD3E354}"/>
              </a:ext>
            </a:extLst>
          </p:cNvPr>
          <p:cNvGrpSpPr/>
          <p:nvPr/>
        </p:nvGrpSpPr>
        <p:grpSpPr>
          <a:xfrm>
            <a:off x="4529549" y="947996"/>
            <a:ext cx="6550090" cy="3042067"/>
            <a:chOff x="0" y="0"/>
            <a:chExt cx="3024866" cy="1367789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B8B57FFF-4F88-6D28-90FD-20FA3A5EA18F}"/>
                </a:ext>
              </a:extLst>
            </p:cNvPr>
            <p:cNvSpPr/>
            <p:nvPr/>
          </p:nvSpPr>
          <p:spPr>
            <a:xfrm>
              <a:off x="0" y="0"/>
              <a:ext cx="3024866" cy="1367789"/>
            </a:xfrm>
            <a:custGeom>
              <a:avLst/>
              <a:gdLst/>
              <a:ahLst/>
              <a:cxnLst/>
              <a:rect l="l" t="t" r="r" b="b"/>
              <a:pathLst>
                <a:path w="3024866" h="1367789">
                  <a:moveTo>
                    <a:pt x="15195" y="0"/>
                  </a:moveTo>
                  <a:lnTo>
                    <a:pt x="3009671" y="0"/>
                  </a:lnTo>
                  <a:cubicBezTo>
                    <a:pt x="3013701" y="0"/>
                    <a:pt x="3017566" y="1601"/>
                    <a:pt x="3020416" y="4451"/>
                  </a:cubicBezTo>
                  <a:cubicBezTo>
                    <a:pt x="3023265" y="7300"/>
                    <a:pt x="3024866" y="11165"/>
                    <a:pt x="3024866" y="15195"/>
                  </a:cubicBezTo>
                  <a:lnTo>
                    <a:pt x="3024866" y="1352594"/>
                  </a:lnTo>
                  <a:cubicBezTo>
                    <a:pt x="3024866" y="1356624"/>
                    <a:pt x="3023265" y="1360489"/>
                    <a:pt x="3020416" y="1363339"/>
                  </a:cubicBezTo>
                  <a:cubicBezTo>
                    <a:pt x="3017566" y="1366189"/>
                    <a:pt x="3013701" y="1367789"/>
                    <a:pt x="3009671" y="1367789"/>
                  </a:cubicBezTo>
                  <a:lnTo>
                    <a:pt x="15195" y="1367789"/>
                  </a:lnTo>
                  <a:cubicBezTo>
                    <a:pt x="11165" y="1367789"/>
                    <a:pt x="7300" y="1366189"/>
                    <a:pt x="4451" y="1363339"/>
                  </a:cubicBezTo>
                  <a:cubicBezTo>
                    <a:pt x="1601" y="1360489"/>
                    <a:pt x="0" y="1356624"/>
                    <a:pt x="0" y="1352594"/>
                  </a:cubicBezTo>
                  <a:lnTo>
                    <a:pt x="0" y="15195"/>
                  </a:lnTo>
                  <a:cubicBezTo>
                    <a:pt x="0" y="11165"/>
                    <a:pt x="1601" y="7300"/>
                    <a:pt x="4451" y="4451"/>
                  </a:cubicBezTo>
                  <a:cubicBezTo>
                    <a:pt x="7300" y="1601"/>
                    <a:pt x="11165" y="0"/>
                    <a:pt x="151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F2EF458-7065-BF57-2450-4DC1BDC26EA5}"/>
                </a:ext>
              </a:extLst>
            </p:cNvPr>
            <p:cNvSpPr txBox="1"/>
            <p:nvPr/>
          </p:nvSpPr>
          <p:spPr>
            <a:xfrm>
              <a:off x="0" y="-219075"/>
              <a:ext cx="3024866" cy="1586864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17" name="Freeform 12">
            <a:extLst>
              <a:ext uri="{FF2B5EF4-FFF2-40B4-BE49-F238E27FC236}">
                <a16:creationId xmlns:a16="http://schemas.microsoft.com/office/drawing/2014/main" id="{1AFD3E06-AAB2-EE03-66B1-A87FCE2F3D68}"/>
              </a:ext>
            </a:extLst>
          </p:cNvPr>
          <p:cNvSpPr/>
          <p:nvPr/>
        </p:nvSpPr>
        <p:spPr>
          <a:xfrm>
            <a:off x="4659296" y="986605"/>
            <a:ext cx="6484569" cy="3042067"/>
          </a:xfrm>
          <a:custGeom>
            <a:avLst/>
            <a:gdLst/>
            <a:ahLst/>
            <a:cxnLst/>
            <a:rect l="l" t="t" r="r" b="b"/>
            <a:pathLst>
              <a:path w="11170997" h="4772217">
                <a:moveTo>
                  <a:pt x="0" y="0"/>
                </a:moveTo>
                <a:lnTo>
                  <a:pt x="11170996" y="0"/>
                </a:lnTo>
                <a:lnTo>
                  <a:pt x="11170996" y="4772218"/>
                </a:lnTo>
                <a:lnTo>
                  <a:pt x="0" y="477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59" t="-22643" r="-16177" b="-43711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IN" dirty="0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2864D51C-E7AC-E8E6-81F2-90C551C9D584}"/>
              </a:ext>
            </a:extLst>
          </p:cNvPr>
          <p:cNvSpPr/>
          <p:nvPr/>
        </p:nvSpPr>
        <p:spPr>
          <a:xfrm>
            <a:off x="4024683" y="4355691"/>
            <a:ext cx="3779911" cy="2267375"/>
          </a:xfrm>
          <a:custGeom>
            <a:avLst/>
            <a:gdLst/>
            <a:ahLst/>
            <a:cxnLst/>
            <a:rect l="l" t="t" r="r" b="b"/>
            <a:pathLst>
              <a:path w="5669867" h="3401062">
                <a:moveTo>
                  <a:pt x="0" y="0"/>
                </a:moveTo>
                <a:lnTo>
                  <a:pt x="5669867" y="0"/>
                </a:lnTo>
                <a:lnTo>
                  <a:pt x="5669867" y="3401062"/>
                </a:lnTo>
                <a:lnTo>
                  <a:pt x="0" y="3401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96" r="-11669"/>
            </a:stretch>
          </a:blipFill>
          <a:ln w="38100" cap="rnd">
            <a:solidFill>
              <a:srgbClr val="FFFFFF"/>
            </a:solidFill>
            <a:prstDash val="solid"/>
            <a:round/>
          </a:ln>
        </p:spPr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432282E5-279B-37C4-A0B9-C08E2AC5283D}"/>
              </a:ext>
            </a:extLst>
          </p:cNvPr>
          <p:cNvSpPr/>
          <p:nvPr/>
        </p:nvSpPr>
        <p:spPr>
          <a:xfrm>
            <a:off x="8069469" y="4361326"/>
            <a:ext cx="3658311" cy="2256106"/>
          </a:xfrm>
          <a:custGeom>
            <a:avLst/>
            <a:gdLst/>
            <a:ahLst/>
            <a:cxnLst/>
            <a:rect l="l" t="t" r="r" b="b"/>
            <a:pathLst>
              <a:path w="5487467" h="3384159">
                <a:moveTo>
                  <a:pt x="0" y="0"/>
                </a:moveTo>
                <a:lnTo>
                  <a:pt x="5487467" y="0"/>
                </a:lnTo>
                <a:lnTo>
                  <a:pt x="5487467" y="3384159"/>
                </a:lnTo>
                <a:lnTo>
                  <a:pt x="0" y="3384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10" r="-35339" b="-792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2F9918CD-3275-F7BF-125F-9C59226B842F}"/>
              </a:ext>
            </a:extLst>
          </p:cNvPr>
          <p:cNvSpPr txBox="1"/>
          <p:nvPr/>
        </p:nvSpPr>
        <p:spPr>
          <a:xfrm>
            <a:off x="6244905" y="381792"/>
            <a:ext cx="3767535" cy="458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5"/>
              </a:lnSpc>
              <a:spcBef>
                <a:spcPct val="0"/>
              </a:spcBef>
            </a:pPr>
            <a:r>
              <a:rPr lang="en-US" sz="3045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TECH STACK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453F83-3671-D862-7E5A-B4E20482685B}"/>
              </a:ext>
            </a:extLst>
          </p:cNvPr>
          <p:cNvSpPr txBox="1"/>
          <p:nvPr/>
        </p:nvSpPr>
        <p:spPr>
          <a:xfrm>
            <a:off x="3911943" y="4110936"/>
            <a:ext cx="3779912" cy="250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7"/>
              </a:lnSpc>
            </a:pPr>
            <a:r>
              <a:rPr lang="en-US" sz="7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Fig. 1 – Market Growth Dashboard: Tracks market trends and growth patterns</a:t>
            </a:r>
            <a:endParaRPr lang="en-IN" sz="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CB1E1-1440-499D-A376-101F3D85CE40}"/>
              </a:ext>
            </a:extLst>
          </p:cNvPr>
          <p:cNvSpPr txBox="1"/>
          <p:nvPr/>
        </p:nvSpPr>
        <p:spPr>
          <a:xfrm>
            <a:off x="7901580" y="4108949"/>
            <a:ext cx="4612813" cy="2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7"/>
              </a:lnSpc>
            </a:pPr>
            <a:r>
              <a:rPr lang="en-US" sz="80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Fig. 2 – Opportunity Scoring Radar: Ranks opportunities across key criteria.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DF8992CF-4C0A-F3D2-6322-795964FC885F}"/>
              </a:ext>
            </a:extLst>
          </p:cNvPr>
          <p:cNvSpPr txBox="1"/>
          <p:nvPr/>
        </p:nvSpPr>
        <p:spPr>
          <a:xfrm>
            <a:off x="391069" y="460757"/>
            <a:ext cx="3690319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77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PLANNED SOLUTION </a:t>
            </a:r>
            <a:r>
              <a:rPr lang="en-US" sz="3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321309C-9899-2A04-F124-21A0A8A64999}"/>
              </a:ext>
            </a:extLst>
          </p:cNvPr>
          <p:cNvSpPr txBox="1"/>
          <p:nvPr/>
        </p:nvSpPr>
        <p:spPr>
          <a:xfrm>
            <a:off x="255291" y="2467327"/>
            <a:ext cx="3467712" cy="3219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8"/>
              </a:lnSpc>
              <a:spcBef>
                <a:spcPct val="0"/>
              </a:spcBef>
            </a:pPr>
            <a:endParaRPr sz="1200" dirty="0"/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Smart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Multi-Layered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Stack</a:t>
            </a:r>
            <a:r>
              <a:rPr lang="en-US" sz="1400" b="1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 :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blends intelligence, decision &amp; reporting seamlessly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Frontend: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+ Vite + Tailwind for fast, smooth, responsive UI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Backend: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FastAPI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×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LangGraph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powering multi-agent orchestration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Data Layer: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SQLite + </a:t>
            </a:r>
            <a:r>
              <a:rPr lang="en-US" sz="1020" b="1" spc="-2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Qdrant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enabling hybrid (structured + vector) retrieval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020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Decision Layer: 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LIME + Reinforcement Ranking = explainable, optimized insights</a:t>
            </a: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endParaRPr lang="en-US" sz="1400" spc="-2" dirty="0">
              <a:solidFill>
                <a:srgbClr val="FFFFFF"/>
              </a:solidFill>
              <a:latin typeface="Anton" pitchFamily="2" charset="0"/>
              <a:ea typeface="Montserrat Bold"/>
              <a:cs typeface="Montserrat Bold"/>
              <a:sym typeface="Montserrat Bold"/>
            </a:endParaRPr>
          </a:p>
          <a:p>
            <a:pPr marL="110114" lvl="1">
              <a:lnSpc>
                <a:spcPts val="1428"/>
              </a:lnSpc>
              <a:spcBef>
                <a:spcPct val="0"/>
              </a:spcBef>
            </a:pPr>
            <a:r>
              <a:rPr lang="en-US" sz="1400" spc="-2" dirty="0">
                <a:solidFill>
                  <a:srgbClr val="FFFFFF"/>
                </a:solidFill>
                <a:latin typeface="Anton" pitchFamily="2" charset="0"/>
                <a:ea typeface="Montserrat Bold"/>
                <a:cs typeface="Montserrat Bold"/>
                <a:sym typeface="Montserrat Bold"/>
              </a:rPr>
              <a:t>Infra:</a:t>
            </a:r>
            <a:r>
              <a:rPr lang="en-US" sz="1020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Docker + Nginx ensures scalable, secure, and stable deployment</a:t>
            </a:r>
          </a:p>
        </p:txBody>
      </p:sp>
    </p:spTree>
    <p:extLst>
      <p:ext uri="{BB962C8B-B14F-4D97-AF65-F5344CB8AC3E}">
        <p14:creationId xmlns:p14="http://schemas.microsoft.com/office/powerpoint/2010/main" val="1049141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F0559-87FC-CA88-A5E5-3471AF68E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AE5002-0CE1-42E6-D451-1F509DE499B5}"/>
              </a:ext>
            </a:extLst>
          </p:cNvPr>
          <p:cNvSpPr/>
          <p:nvPr/>
        </p:nvSpPr>
        <p:spPr>
          <a:xfrm>
            <a:off x="3498209" y="176169"/>
            <a:ext cx="8514826" cy="6505662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66A4CB-FDAA-DB35-24ED-CE9206D460FF}"/>
              </a:ext>
            </a:extLst>
          </p:cNvPr>
          <p:cNvSpPr/>
          <p:nvPr/>
        </p:nvSpPr>
        <p:spPr>
          <a:xfrm>
            <a:off x="178964" y="176169"/>
            <a:ext cx="3610827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30BB4A-9812-BD42-3803-C9C64D7D51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r="10837"/>
          <a:stretch/>
        </p:blipFill>
        <p:spPr>
          <a:xfrm>
            <a:off x="178964" y="204109"/>
            <a:ext cx="3610826" cy="6505662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ffectLst>
            <a:outerShdw blurRad="190500" algn="t" rotWithShape="0">
              <a:srgbClr val="3F3F3F">
                <a:alpha val="29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22E9BE-2D0F-4531-773F-E121FD3A9552}"/>
              </a:ext>
            </a:extLst>
          </p:cNvPr>
          <p:cNvSpPr/>
          <p:nvPr/>
        </p:nvSpPr>
        <p:spPr>
          <a:xfrm>
            <a:off x="167770" y="226302"/>
            <a:ext cx="3638318" cy="6488549"/>
          </a:xfrm>
          <a:prstGeom prst="rect">
            <a:avLst/>
          </a:prstGeom>
          <a:solidFill>
            <a:srgbClr val="000000">
              <a:alpha val="79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91394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199" b="0" i="0" u="none" strike="noStrike" kern="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4B90D-6C41-B3B1-6FEC-E07E9AE81298}"/>
              </a:ext>
            </a:extLst>
          </p:cNvPr>
          <p:cNvSpPr/>
          <p:nvPr/>
        </p:nvSpPr>
        <p:spPr>
          <a:xfrm>
            <a:off x="0" y="234044"/>
            <a:ext cx="5206356" cy="6505662"/>
          </a:xfrm>
          <a:prstGeom prst="rect">
            <a:avLst/>
          </a:prstGeom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456971">
              <a:defRPr/>
            </a:pPr>
            <a:endParaRPr lang="en-IN" sz="999" kern="0" dirty="0">
              <a:solidFill>
                <a:prstClr val="black"/>
              </a:solidFill>
              <a:latin typeface="Open Sans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71F5-7F80-86E7-E171-BF1C6127D5B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40462" y="343949"/>
            <a:ext cx="7862848" cy="6182686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CAA69-D562-538B-A758-EB32137C748D}"/>
              </a:ext>
            </a:extLst>
          </p:cNvPr>
          <p:cNvCxnSpPr>
            <a:cxnSpLocks/>
          </p:cNvCxnSpPr>
          <p:nvPr/>
        </p:nvCxnSpPr>
        <p:spPr>
          <a:xfrm>
            <a:off x="333565" y="6369259"/>
            <a:ext cx="1181718" cy="0"/>
          </a:xfrm>
          <a:prstGeom prst="line">
            <a:avLst/>
          </a:prstGeom>
          <a:noFill/>
          <a:ln w="50800" cap="flat" cmpd="sng" algn="ctr">
            <a:gradFill flip="none" rotWithShape="1">
              <a:gsLst>
                <a:gs pos="42000">
                  <a:srgbClr val="FFE600"/>
                </a:gs>
                <a:gs pos="100000">
                  <a:srgbClr val="32FFFF"/>
                </a:gs>
                <a:gs pos="74000">
                  <a:srgbClr val="FF32FF"/>
                </a:gs>
              </a:gsLst>
              <a:lin ang="0" scaled="1"/>
              <a:tileRect/>
            </a:gradFill>
            <a:prstDash val="solid"/>
            <a:tailEnd type="none"/>
          </a:ln>
          <a:effectLst/>
        </p:spPr>
      </p:cxnSp>
      <p:grpSp>
        <p:nvGrpSpPr>
          <p:cNvPr id="2" name="Group 2">
            <a:extLst>
              <a:ext uri="{FF2B5EF4-FFF2-40B4-BE49-F238E27FC236}">
                <a16:creationId xmlns:a16="http://schemas.microsoft.com/office/drawing/2014/main" id="{17D46AC4-721D-8F60-DB16-E867516370B0}"/>
              </a:ext>
            </a:extLst>
          </p:cNvPr>
          <p:cNvGrpSpPr/>
          <p:nvPr/>
        </p:nvGrpSpPr>
        <p:grpSpPr>
          <a:xfrm>
            <a:off x="3789791" y="209442"/>
            <a:ext cx="8223548" cy="6505662"/>
            <a:chOff x="0" y="0"/>
            <a:chExt cx="17029652" cy="1534702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8247E01C-9A6D-04DB-8837-AF2E4E6C9F3A}"/>
                </a:ext>
              </a:extLst>
            </p:cNvPr>
            <p:cNvSpPr/>
            <p:nvPr/>
          </p:nvSpPr>
          <p:spPr>
            <a:xfrm>
              <a:off x="0" y="0"/>
              <a:ext cx="17029685" cy="15346964"/>
            </a:xfrm>
            <a:custGeom>
              <a:avLst/>
              <a:gdLst/>
              <a:ahLst/>
              <a:cxnLst/>
              <a:rect l="l" t="t" r="r" b="b"/>
              <a:pathLst>
                <a:path w="17029685" h="15346964">
                  <a:moveTo>
                    <a:pt x="0" y="0"/>
                  </a:moveTo>
                  <a:lnTo>
                    <a:pt x="17029685" y="0"/>
                  </a:lnTo>
                  <a:lnTo>
                    <a:pt x="17029685" y="15346964"/>
                  </a:lnTo>
                  <a:lnTo>
                    <a:pt x="0" y="15346964"/>
                  </a:lnTo>
                </a:path>
              </a:pathLst>
            </a:custGeom>
            <a:solidFill>
              <a:srgbClr val="0A1629"/>
            </a:solidFill>
          </p:spPr>
        </p:sp>
      </p:grpSp>
      <p:grpSp>
        <p:nvGrpSpPr>
          <p:cNvPr id="11" name="Group 26">
            <a:extLst>
              <a:ext uri="{FF2B5EF4-FFF2-40B4-BE49-F238E27FC236}">
                <a16:creationId xmlns:a16="http://schemas.microsoft.com/office/drawing/2014/main" id="{9E8437B0-49F3-8733-684B-37C989F65EEB}"/>
              </a:ext>
            </a:extLst>
          </p:cNvPr>
          <p:cNvGrpSpPr/>
          <p:nvPr/>
        </p:nvGrpSpPr>
        <p:grpSpPr>
          <a:xfrm>
            <a:off x="3874622" y="374627"/>
            <a:ext cx="7983813" cy="3379876"/>
            <a:chOff x="0" y="0"/>
            <a:chExt cx="3154099" cy="133526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31E51A3E-2AA6-55D8-CD4C-305A02B9803F}"/>
                </a:ext>
              </a:extLst>
            </p:cNvPr>
            <p:cNvSpPr/>
            <p:nvPr/>
          </p:nvSpPr>
          <p:spPr>
            <a:xfrm>
              <a:off x="0" y="0"/>
              <a:ext cx="3154099" cy="1335260"/>
            </a:xfrm>
            <a:custGeom>
              <a:avLst/>
              <a:gdLst/>
              <a:ahLst/>
              <a:cxnLst/>
              <a:rect l="l" t="t" r="r" b="b"/>
              <a:pathLst>
                <a:path w="3154099" h="1335260">
                  <a:moveTo>
                    <a:pt x="21333" y="0"/>
                  </a:moveTo>
                  <a:lnTo>
                    <a:pt x="3132765" y="0"/>
                  </a:lnTo>
                  <a:cubicBezTo>
                    <a:pt x="3138423" y="0"/>
                    <a:pt x="3143850" y="2248"/>
                    <a:pt x="3147850" y="6248"/>
                  </a:cubicBezTo>
                  <a:cubicBezTo>
                    <a:pt x="3151851" y="10249"/>
                    <a:pt x="3154099" y="15675"/>
                    <a:pt x="3154099" y="21333"/>
                  </a:cubicBezTo>
                  <a:lnTo>
                    <a:pt x="3154099" y="1313926"/>
                  </a:lnTo>
                  <a:cubicBezTo>
                    <a:pt x="3154099" y="1325708"/>
                    <a:pt x="3144547" y="1335260"/>
                    <a:pt x="3132765" y="1335260"/>
                  </a:cubicBezTo>
                  <a:lnTo>
                    <a:pt x="21333" y="1335260"/>
                  </a:lnTo>
                  <a:cubicBezTo>
                    <a:pt x="15675" y="1335260"/>
                    <a:pt x="10249" y="1333012"/>
                    <a:pt x="6248" y="1329011"/>
                  </a:cubicBezTo>
                  <a:cubicBezTo>
                    <a:pt x="2248" y="1325010"/>
                    <a:pt x="0" y="1319584"/>
                    <a:pt x="0" y="1313926"/>
                  </a:cubicBezTo>
                  <a:lnTo>
                    <a:pt x="0" y="21333"/>
                  </a:lnTo>
                  <a:cubicBezTo>
                    <a:pt x="0" y="15675"/>
                    <a:pt x="2248" y="10249"/>
                    <a:pt x="6248" y="6248"/>
                  </a:cubicBezTo>
                  <a:cubicBezTo>
                    <a:pt x="10249" y="2248"/>
                    <a:pt x="15675" y="0"/>
                    <a:pt x="213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25F64C12-034B-057C-2216-CAB752305D98}"/>
                </a:ext>
              </a:extLst>
            </p:cNvPr>
            <p:cNvSpPr txBox="1"/>
            <p:nvPr/>
          </p:nvSpPr>
          <p:spPr>
            <a:xfrm>
              <a:off x="0" y="-219075"/>
              <a:ext cx="3154099" cy="155433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17" name="TextBox 32">
            <a:extLst>
              <a:ext uri="{FF2B5EF4-FFF2-40B4-BE49-F238E27FC236}">
                <a16:creationId xmlns:a16="http://schemas.microsoft.com/office/drawing/2014/main" id="{7CEEC670-EA62-1C21-05A2-9B44878D8061}"/>
              </a:ext>
            </a:extLst>
          </p:cNvPr>
          <p:cNvSpPr txBox="1"/>
          <p:nvPr/>
        </p:nvSpPr>
        <p:spPr>
          <a:xfrm>
            <a:off x="4081372" y="603914"/>
            <a:ext cx="66530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METRIC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14115DB2-6137-5390-1D0C-88DFDFC25132}"/>
              </a:ext>
            </a:extLst>
          </p:cNvPr>
          <p:cNvSpPr txBox="1"/>
          <p:nvPr/>
        </p:nvSpPr>
        <p:spPr>
          <a:xfrm>
            <a:off x="5444813" y="600318"/>
            <a:ext cx="1488918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TRADITIONAL</a:t>
            </a:r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AD8ABC30-32DA-42FB-8B0B-3CEC768673D0}"/>
              </a:ext>
            </a:extLst>
          </p:cNvPr>
          <p:cNvSpPr txBox="1"/>
          <p:nvPr/>
        </p:nvSpPr>
        <p:spPr>
          <a:xfrm>
            <a:off x="7207958" y="601995"/>
            <a:ext cx="1704720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WITH PHARMA AI</a:t>
            </a:r>
          </a:p>
        </p:txBody>
      </p:sp>
      <p:sp>
        <p:nvSpPr>
          <p:cNvPr id="20" name="TextBox 44">
            <a:extLst>
              <a:ext uri="{FF2B5EF4-FFF2-40B4-BE49-F238E27FC236}">
                <a16:creationId xmlns:a16="http://schemas.microsoft.com/office/drawing/2014/main" id="{765DE278-BB02-5A1C-1BB7-935BA06BBDC0}"/>
              </a:ext>
            </a:extLst>
          </p:cNvPr>
          <p:cNvSpPr txBox="1"/>
          <p:nvPr/>
        </p:nvSpPr>
        <p:spPr>
          <a:xfrm>
            <a:off x="10074062" y="574058"/>
            <a:ext cx="968977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5"/>
              </a:lnSpc>
              <a:spcBef>
                <a:spcPct val="0"/>
              </a:spcBef>
            </a:pPr>
            <a:r>
              <a:rPr lang="en-US" sz="1779" dirty="0">
                <a:solidFill>
                  <a:srgbClr val="FFFCF3"/>
                </a:solidFill>
                <a:latin typeface="Anton"/>
                <a:ea typeface="Anton"/>
                <a:cs typeface="Anton"/>
                <a:sym typeface="Anton"/>
              </a:rPr>
              <a:t>BENEFIT</a:t>
            </a:r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75FEA10E-E63D-EBE5-ACE5-0312B7CF3824}"/>
              </a:ext>
            </a:extLst>
          </p:cNvPr>
          <p:cNvGrpSpPr/>
          <p:nvPr/>
        </p:nvGrpSpPr>
        <p:grpSpPr>
          <a:xfrm>
            <a:off x="3879962" y="1085624"/>
            <a:ext cx="7973137" cy="358651"/>
            <a:chOff x="0" y="0"/>
            <a:chExt cx="3149882" cy="141689"/>
          </a:xfrm>
        </p:grpSpPr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BDDF6DB9-21EF-CD1C-5CA4-B168B0451FBF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1" name="TextBox 25">
              <a:extLst>
                <a:ext uri="{FF2B5EF4-FFF2-40B4-BE49-F238E27FC236}">
                  <a16:creationId xmlns:a16="http://schemas.microsoft.com/office/drawing/2014/main" id="{ADE4E3A0-6019-272F-3833-E6A4A65214A3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EB119FE-DE60-99B1-0E7F-BFB4E7BD8296}"/>
              </a:ext>
            </a:extLst>
          </p:cNvPr>
          <p:cNvSpPr txBox="1"/>
          <p:nvPr/>
        </p:nvSpPr>
        <p:spPr>
          <a:xfrm>
            <a:off x="4001105" y="1048711"/>
            <a:ext cx="1458463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TIME TO INSIGHTS</a:t>
            </a:r>
          </a:p>
        </p:txBody>
      </p:sp>
      <p:grpSp>
        <p:nvGrpSpPr>
          <p:cNvPr id="42" name="Group 23">
            <a:extLst>
              <a:ext uri="{FF2B5EF4-FFF2-40B4-BE49-F238E27FC236}">
                <a16:creationId xmlns:a16="http://schemas.microsoft.com/office/drawing/2014/main" id="{33123D1D-B21D-28C1-64FE-33450850CBAA}"/>
              </a:ext>
            </a:extLst>
          </p:cNvPr>
          <p:cNvGrpSpPr/>
          <p:nvPr/>
        </p:nvGrpSpPr>
        <p:grpSpPr>
          <a:xfrm>
            <a:off x="3879979" y="1590774"/>
            <a:ext cx="7973137" cy="358651"/>
            <a:chOff x="0" y="0"/>
            <a:chExt cx="3149882" cy="141689"/>
          </a:xfrm>
        </p:grpSpPr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95E0DF43-95F2-423A-25FA-93C047247D2A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4" name="TextBox 25">
              <a:extLst>
                <a:ext uri="{FF2B5EF4-FFF2-40B4-BE49-F238E27FC236}">
                  <a16:creationId xmlns:a16="http://schemas.microsoft.com/office/drawing/2014/main" id="{CFB5AF93-9E34-3D00-AF21-B983BE4AA610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grpSp>
        <p:nvGrpSpPr>
          <p:cNvPr id="45" name="Group 23">
            <a:extLst>
              <a:ext uri="{FF2B5EF4-FFF2-40B4-BE49-F238E27FC236}">
                <a16:creationId xmlns:a16="http://schemas.microsoft.com/office/drawing/2014/main" id="{DE6634CA-346A-9CF7-06A5-ED6F9011A2E0}"/>
              </a:ext>
            </a:extLst>
          </p:cNvPr>
          <p:cNvGrpSpPr/>
          <p:nvPr/>
        </p:nvGrpSpPr>
        <p:grpSpPr>
          <a:xfrm>
            <a:off x="3890655" y="2113950"/>
            <a:ext cx="7973137" cy="358651"/>
            <a:chOff x="0" y="0"/>
            <a:chExt cx="3149882" cy="141689"/>
          </a:xfrm>
        </p:grpSpPr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7C86838F-516B-5557-DF2D-DB02A1752811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32788EF3-95AD-A49B-6BD3-8B879A523C38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5" name="TextBox 52">
            <a:extLst>
              <a:ext uri="{FF2B5EF4-FFF2-40B4-BE49-F238E27FC236}">
                <a16:creationId xmlns:a16="http://schemas.microsoft.com/office/drawing/2014/main" id="{598E0F95-B26C-9871-8C60-FB84CBC9560A}"/>
              </a:ext>
            </a:extLst>
          </p:cNvPr>
          <p:cNvSpPr txBox="1"/>
          <p:nvPr/>
        </p:nvSpPr>
        <p:spPr>
          <a:xfrm>
            <a:off x="4001105" y="2040889"/>
            <a:ext cx="543841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SPEED </a:t>
            </a:r>
          </a:p>
        </p:txBody>
      </p:sp>
      <p:sp>
        <p:nvSpPr>
          <p:cNvPr id="33" name="TextBox 53">
            <a:extLst>
              <a:ext uri="{FF2B5EF4-FFF2-40B4-BE49-F238E27FC236}">
                <a16:creationId xmlns:a16="http://schemas.microsoft.com/office/drawing/2014/main" id="{C9212123-366B-4126-D844-65CD92B9F29D}"/>
              </a:ext>
            </a:extLst>
          </p:cNvPr>
          <p:cNvSpPr txBox="1"/>
          <p:nvPr/>
        </p:nvSpPr>
        <p:spPr>
          <a:xfrm>
            <a:off x="3940462" y="1521844"/>
            <a:ext cx="2006751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ANALYST SPEED LAUNCH </a:t>
            </a:r>
          </a:p>
        </p:txBody>
      </p:sp>
      <p:grpSp>
        <p:nvGrpSpPr>
          <p:cNvPr id="48" name="Group 23">
            <a:extLst>
              <a:ext uri="{FF2B5EF4-FFF2-40B4-BE49-F238E27FC236}">
                <a16:creationId xmlns:a16="http://schemas.microsoft.com/office/drawing/2014/main" id="{D33F037B-EDA5-71DC-7BD1-4FA9E5480700}"/>
              </a:ext>
            </a:extLst>
          </p:cNvPr>
          <p:cNvGrpSpPr/>
          <p:nvPr/>
        </p:nvGrpSpPr>
        <p:grpSpPr>
          <a:xfrm>
            <a:off x="3879961" y="2619100"/>
            <a:ext cx="7973137" cy="358651"/>
            <a:chOff x="0" y="0"/>
            <a:chExt cx="3149882" cy="141689"/>
          </a:xfrm>
        </p:grpSpPr>
        <p:sp>
          <p:nvSpPr>
            <p:cNvPr id="49" name="Freeform 24">
              <a:extLst>
                <a:ext uri="{FF2B5EF4-FFF2-40B4-BE49-F238E27FC236}">
                  <a16:creationId xmlns:a16="http://schemas.microsoft.com/office/drawing/2014/main" id="{5AE11683-C34D-C6B5-66F9-B6DCBBB093AB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50" name="TextBox 25">
              <a:extLst>
                <a:ext uri="{FF2B5EF4-FFF2-40B4-BE49-F238E27FC236}">
                  <a16:creationId xmlns:a16="http://schemas.microsoft.com/office/drawing/2014/main" id="{9183A487-0330-3BAC-B96D-75AF6B901771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6" name="TextBox 34">
            <a:extLst>
              <a:ext uri="{FF2B5EF4-FFF2-40B4-BE49-F238E27FC236}">
                <a16:creationId xmlns:a16="http://schemas.microsoft.com/office/drawing/2014/main" id="{D1F82824-4CD1-D443-8628-D9B368FF31A5}"/>
              </a:ext>
            </a:extLst>
          </p:cNvPr>
          <p:cNvSpPr txBox="1"/>
          <p:nvPr/>
        </p:nvSpPr>
        <p:spPr>
          <a:xfrm>
            <a:off x="3991568" y="2536459"/>
            <a:ext cx="420186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ROI</a:t>
            </a:r>
          </a:p>
        </p:txBody>
      </p:sp>
      <p:grpSp>
        <p:nvGrpSpPr>
          <p:cNvPr id="51" name="Group 23">
            <a:extLst>
              <a:ext uri="{FF2B5EF4-FFF2-40B4-BE49-F238E27FC236}">
                <a16:creationId xmlns:a16="http://schemas.microsoft.com/office/drawing/2014/main" id="{785C8A89-3810-4471-D135-91590B823B46}"/>
              </a:ext>
            </a:extLst>
          </p:cNvPr>
          <p:cNvGrpSpPr/>
          <p:nvPr/>
        </p:nvGrpSpPr>
        <p:grpSpPr>
          <a:xfrm>
            <a:off x="3905766" y="3165534"/>
            <a:ext cx="7973137" cy="623776"/>
            <a:chOff x="0" y="0"/>
            <a:chExt cx="3149882" cy="141689"/>
          </a:xfrm>
        </p:grpSpPr>
        <p:sp>
          <p:nvSpPr>
            <p:cNvPr id="52" name="Freeform 24">
              <a:extLst>
                <a:ext uri="{FF2B5EF4-FFF2-40B4-BE49-F238E27FC236}">
                  <a16:creationId xmlns:a16="http://schemas.microsoft.com/office/drawing/2014/main" id="{3EA8E89E-DBDC-0F0E-38DA-161AE9BE24CE}"/>
                </a:ext>
              </a:extLst>
            </p:cNvPr>
            <p:cNvSpPr/>
            <p:nvPr/>
          </p:nvSpPr>
          <p:spPr>
            <a:xfrm>
              <a:off x="0" y="0"/>
              <a:ext cx="3149882" cy="141689"/>
            </a:xfrm>
            <a:custGeom>
              <a:avLst/>
              <a:gdLst/>
              <a:ahLst/>
              <a:cxnLst/>
              <a:rect l="l" t="t" r="r" b="b"/>
              <a:pathLst>
                <a:path w="3149882" h="141689">
                  <a:moveTo>
                    <a:pt x="0" y="0"/>
                  </a:moveTo>
                  <a:lnTo>
                    <a:pt x="3149882" y="0"/>
                  </a:lnTo>
                  <a:lnTo>
                    <a:pt x="3149882" y="141689"/>
                  </a:lnTo>
                  <a:lnTo>
                    <a:pt x="0" y="141689"/>
                  </a:lnTo>
                  <a:close/>
                </a:path>
              </a:pathLst>
            </a:custGeom>
            <a:solidFill>
              <a:srgbClr val="FFFFFF">
                <a:alpha val="46667"/>
              </a:srgbClr>
            </a:solidFill>
          </p:spPr>
        </p:sp>
        <p:sp>
          <p:nvSpPr>
            <p:cNvPr id="53" name="TextBox 25">
              <a:extLst>
                <a:ext uri="{FF2B5EF4-FFF2-40B4-BE49-F238E27FC236}">
                  <a16:creationId xmlns:a16="http://schemas.microsoft.com/office/drawing/2014/main" id="{76C98F4F-A8E5-F900-30E0-5E651AF69440}"/>
                </a:ext>
              </a:extLst>
            </p:cNvPr>
            <p:cNvSpPr txBox="1"/>
            <p:nvPr/>
          </p:nvSpPr>
          <p:spPr>
            <a:xfrm>
              <a:off x="0" y="-219075"/>
              <a:ext cx="3149882" cy="3607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38" name="TextBox 54">
            <a:extLst>
              <a:ext uri="{FF2B5EF4-FFF2-40B4-BE49-F238E27FC236}">
                <a16:creationId xmlns:a16="http://schemas.microsoft.com/office/drawing/2014/main" id="{D5AA4D2A-834E-B4AC-FEEB-E0BC0FBE6891}"/>
              </a:ext>
            </a:extLst>
          </p:cNvPr>
          <p:cNvSpPr txBox="1"/>
          <p:nvPr/>
        </p:nvSpPr>
        <p:spPr>
          <a:xfrm>
            <a:off x="3990208" y="3325445"/>
            <a:ext cx="2263972" cy="204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49"/>
              </a:lnSpc>
              <a:spcBef>
                <a:spcPct val="0"/>
              </a:spcBef>
            </a:pPr>
            <a:r>
              <a:rPr lang="en-US" sz="12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Decision Accuracy</a:t>
            </a:r>
          </a:p>
        </p:txBody>
      </p:sp>
      <p:sp>
        <p:nvSpPr>
          <p:cNvPr id="54" name="TextBox 36">
            <a:extLst>
              <a:ext uri="{FF2B5EF4-FFF2-40B4-BE49-F238E27FC236}">
                <a16:creationId xmlns:a16="http://schemas.microsoft.com/office/drawing/2014/main" id="{AE361E8C-D335-5B81-79F8-7C3767918761}"/>
              </a:ext>
            </a:extLst>
          </p:cNvPr>
          <p:cNvSpPr txBox="1"/>
          <p:nvPr/>
        </p:nvSpPr>
        <p:spPr>
          <a:xfrm>
            <a:off x="5936253" y="1019607"/>
            <a:ext cx="1058247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2-3 weeks[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B546FEDD-77D9-9CFC-1CED-7CD735F92E49}"/>
              </a:ext>
            </a:extLst>
          </p:cNvPr>
          <p:cNvSpPr txBox="1"/>
          <p:nvPr/>
        </p:nvSpPr>
        <p:spPr>
          <a:xfrm>
            <a:off x="5919396" y="1518329"/>
            <a:ext cx="1247488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₹10-12 Cr[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8" name="TextBox 37">
            <a:extLst>
              <a:ext uri="{FF2B5EF4-FFF2-40B4-BE49-F238E27FC236}">
                <a16:creationId xmlns:a16="http://schemas.microsoft.com/office/drawing/2014/main" id="{67BD42FC-6093-D23E-677A-40203E5453B0}"/>
              </a:ext>
            </a:extLst>
          </p:cNvPr>
          <p:cNvSpPr txBox="1"/>
          <p:nvPr/>
        </p:nvSpPr>
        <p:spPr>
          <a:xfrm>
            <a:off x="6048033" y="2030582"/>
            <a:ext cx="127596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8-10 weeks[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3718D59F-F7A7-7DEF-6C6E-E0E4043E4DDD}"/>
              </a:ext>
            </a:extLst>
          </p:cNvPr>
          <p:cNvSpPr txBox="1"/>
          <p:nvPr/>
        </p:nvSpPr>
        <p:spPr>
          <a:xfrm>
            <a:off x="6096000" y="2578427"/>
            <a:ext cx="690047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1×[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  <p:sp>
        <p:nvSpPr>
          <p:cNvPr id="61" name="TextBox 56">
            <a:extLst>
              <a:ext uri="{FF2B5EF4-FFF2-40B4-BE49-F238E27FC236}">
                <a16:creationId xmlns:a16="http://schemas.microsoft.com/office/drawing/2014/main" id="{FA6B27D0-8630-5762-DD36-6CA89ED742FC}"/>
              </a:ext>
            </a:extLst>
          </p:cNvPr>
          <p:cNvSpPr txBox="1"/>
          <p:nvPr/>
        </p:nvSpPr>
        <p:spPr>
          <a:xfrm>
            <a:off x="7560304" y="1003797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4-6 hours</a:t>
            </a:r>
          </a:p>
        </p:txBody>
      </p:sp>
      <p:sp>
        <p:nvSpPr>
          <p:cNvPr id="62" name="TextBox 39">
            <a:extLst>
              <a:ext uri="{FF2B5EF4-FFF2-40B4-BE49-F238E27FC236}">
                <a16:creationId xmlns:a16="http://schemas.microsoft.com/office/drawing/2014/main" id="{30A24489-B34F-BCFD-81E8-A838600201A8}"/>
              </a:ext>
            </a:extLst>
          </p:cNvPr>
          <p:cNvSpPr txBox="1"/>
          <p:nvPr/>
        </p:nvSpPr>
        <p:spPr>
          <a:xfrm>
            <a:off x="7560304" y="1562173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₹4 -5 Cr </a:t>
            </a:r>
          </a:p>
        </p:txBody>
      </p:sp>
      <p:sp>
        <p:nvSpPr>
          <p:cNvPr id="63" name="TextBox 55">
            <a:extLst>
              <a:ext uri="{FF2B5EF4-FFF2-40B4-BE49-F238E27FC236}">
                <a16:creationId xmlns:a16="http://schemas.microsoft.com/office/drawing/2014/main" id="{45F81723-CBF3-2463-DAC2-5EE35C3A4366}"/>
              </a:ext>
            </a:extLst>
          </p:cNvPr>
          <p:cNvSpPr txBox="1"/>
          <p:nvPr/>
        </p:nvSpPr>
        <p:spPr>
          <a:xfrm>
            <a:off x="7560304" y="2016992"/>
            <a:ext cx="1319184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2-3 weeks</a:t>
            </a:r>
          </a:p>
        </p:txBody>
      </p:sp>
      <p:sp>
        <p:nvSpPr>
          <p:cNvPr id="64" name="TextBox 48">
            <a:extLst>
              <a:ext uri="{FF2B5EF4-FFF2-40B4-BE49-F238E27FC236}">
                <a16:creationId xmlns:a16="http://schemas.microsoft.com/office/drawing/2014/main" id="{3B33966C-8563-A483-81B9-BD983FD937DB}"/>
              </a:ext>
            </a:extLst>
          </p:cNvPr>
          <p:cNvSpPr txBox="1"/>
          <p:nvPr/>
        </p:nvSpPr>
        <p:spPr>
          <a:xfrm>
            <a:off x="7545105" y="2557934"/>
            <a:ext cx="674791" cy="33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4-5×</a:t>
            </a:r>
          </a:p>
        </p:txBody>
      </p:sp>
      <p:sp>
        <p:nvSpPr>
          <p:cNvPr id="65" name="TextBox 50">
            <a:extLst>
              <a:ext uri="{FF2B5EF4-FFF2-40B4-BE49-F238E27FC236}">
                <a16:creationId xmlns:a16="http://schemas.microsoft.com/office/drawing/2014/main" id="{68D326D6-4962-F5E9-5973-B176BC47499A}"/>
              </a:ext>
            </a:extLst>
          </p:cNvPr>
          <p:cNvSpPr txBox="1"/>
          <p:nvPr/>
        </p:nvSpPr>
        <p:spPr>
          <a:xfrm>
            <a:off x="7323995" y="3088750"/>
            <a:ext cx="1899979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95%+ evidence-backed via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7" name="TextBox 41">
            <a:extLst>
              <a:ext uri="{FF2B5EF4-FFF2-40B4-BE49-F238E27FC236}">
                <a16:creationId xmlns:a16="http://schemas.microsoft.com/office/drawing/2014/main" id="{11750380-2927-B495-B356-177F46583E8D}"/>
              </a:ext>
            </a:extLst>
          </p:cNvPr>
          <p:cNvSpPr txBox="1"/>
          <p:nvPr/>
        </p:nvSpPr>
        <p:spPr>
          <a:xfrm>
            <a:off x="9519752" y="1055167"/>
            <a:ext cx="242700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IN" sz="1100" dirty="0">
                <a:latin typeface="IBM Plex Sans Bold" panose="020B0803050203000203" pitchFamily="34" charset="0"/>
              </a:rPr>
              <a:t>Generate evidence 85–90% faster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8" name="TextBox 42">
            <a:extLst>
              <a:ext uri="{FF2B5EF4-FFF2-40B4-BE49-F238E27FC236}">
                <a16:creationId xmlns:a16="http://schemas.microsoft.com/office/drawing/2014/main" id="{566F5936-AB3E-4B16-D4CF-F2B841D77DD3}"/>
              </a:ext>
            </a:extLst>
          </p:cNvPr>
          <p:cNvSpPr txBox="1"/>
          <p:nvPr/>
        </p:nvSpPr>
        <p:spPr>
          <a:xfrm>
            <a:off x="9579077" y="1481188"/>
            <a:ext cx="1882167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₹6-8 Cr savings</a:t>
            </a:r>
          </a:p>
          <a:p>
            <a:pPr algn="ctr">
              <a:lnSpc>
                <a:spcPts val="416"/>
              </a:lnSpc>
            </a:pPr>
            <a:endParaRPr lang="en-US" sz="1100" b="1" spc="-2" dirty="0">
              <a:solidFill>
                <a:srgbClr val="FFFFFF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69" name="TextBox 45">
            <a:extLst>
              <a:ext uri="{FF2B5EF4-FFF2-40B4-BE49-F238E27FC236}">
                <a16:creationId xmlns:a16="http://schemas.microsoft.com/office/drawing/2014/main" id="{93DDEABA-979E-69C6-6FEE-110B9BE3EF0D}"/>
              </a:ext>
            </a:extLst>
          </p:cNvPr>
          <p:cNvSpPr txBox="1"/>
          <p:nvPr/>
        </p:nvSpPr>
        <p:spPr>
          <a:xfrm>
            <a:off x="9209981" y="2036546"/>
            <a:ext cx="2402407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6-8 weeks faster approvals</a:t>
            </a:r>
          </a:p>
          <a:p>
            <a:pPr algn="ctr">
              <a:lnSpc>
                <a:spcPts val="416"/>
              </a:lnSpc>
            </a:pPr>
            <a:endParaRPr lang="en-US" sz="1100" b="1" spc="-2" dirty="0">
              <a:solidFill>
                <a:srgbClr val="FFFFFF"/>
              </a:solidFill>
              <a:latin typeface="IBM Plex Sans Bold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0" name="TextBox 46">
            <a:extLst>
              <a:ext uri="{FF2B5EF4-FFF2-40B4-BE49-F238E27FC236}">
                <a16:creationId xmlns:a16="http://schemas.microsoft.com/office/drawing/2014/main" id="{14688A5E-75F0-B4B0-E076-6E79E05C71B3}"/>
              </a:ext>
            </a:extLst>
          </p:cNvPr>
          <p:cNvSpPr txBox="1"/>
          <p:nvPr/>
        </p:nvSpPr>
        <p:spPr>
          <a:xfrm>
            <a:off x="9209981" y="2575037"/>
            <a:ext cx="3196794" cy="3350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Up to 3× delivery &amp; </a:t>
            </a:r>
            <a:r>
              <a:rPr lang="en-US" sz="1100" b="1" spc="-2" dirty="0">
                <a:solidFill>
                  <a:srgbClr val="FFFFFF"/>
                </a:solidFill>
                <a:latin typeface="IBM Plex Sans Bold" panose="020B0803050203000203" pitchFamily="34" charset="0"/>
                <a:ea typeface="IBM Plex Sans Bold"/>
                <a:cs typeface="IBM Plex Sans Bold"/>
                <a:sym typeface="IBM Plex Sans Bold"/>
              </a:rPr>
              <a:t>₹ </a:t>
            </a:r>
            <a:r>
              <a:rPr lang="en-US" sz="1100" dirty="0">
                <a:latin typeface="IBM Plex Sans Bold" panose="020B0803050203000203" pitchFamily="34" charset="0"/>
              </a:rPr>
              <a:t>1500 early access.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3" name="TextBox 46">
            <a:extLst>
              <a:ext uri="{FF2B5EF4-FFF2-40B4-BE49-F238E27FC236}">
                <a16:creationId xmlns:a16="http://schemas.microsoft.com/office/drawing/2014/main" id="{667460DC-1E4C-DDD1-DE30-3442EAB72C23}"/>
              </a:ext>
            </a:extLst>
          </p:cNvPr>
          <p:cNvSpPr txBox="1"/>
          <p:nvPr/>
        </p:nvSpPr>
        <p:spPr>
          <a:xfrm>
            <a:off x="9761921" y="3112175"/>
            <a:ext cx="2131255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Bias reduced &amp; ₹20–30C loss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sp>
        <p:nvSpPr>
          <p:cNvPr id="77" name="TextBox 50">
            <a:extLst>
              <a:ext uri="{FF2B5EF4-FFF2-40B4-BE49-F238E27FC236}">
                <a16:creationId xmlns:a16="http://schemas.microsoft.com/office/drawing/2014/main" id="{4F5526F9-68CE-8CC1-3E34-A1D4D0060C55}"/>
              </a:ext>
            </a:extLst>
          </p:cNvPr>
          <p:cNvSpPr txBox="1"/>
          <p:nvPr/>
        </p:nvSpPr>
        <p:spPr>
          <a:xfrm>
            <a:off x="7438626" y="3270821"/>
            <a:ext cx="3094432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LIME &amp; MMR.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pic>
        <p:nvPicPr>
          <p:cNvPr id="82" name="Picture 66">
            <a:extLst>
              <a:ext uri="{FF2B5EF4-FFF2-40B4-BE49-F238E27FC236}">
                <a16:creationId xmlns:a16="http://schemas.microsoft.com/office/drawing/2014/main" id="{A3C074B7-5A01-7AA0-F357-3E0D6397FA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6377" y="3744941"/>
            <a:ext cx="4138468" cy="3129494"/>
          </a:xfrm>
          <a:prstGeom prst="rect">
            <a:avLst/>
          </a:prstGeom>
        </p:spPr>
      </p:pic>
      <p:sp>
        <p:nvSpPr>
          <p:cNvPr id="78" name="TextBox 46">
            <a:extLst>
              <a:ext uri="{FF2B5EF4-FFF2-40B4-BE49-F238E27FC236}">
                <a16:creationId xmlns:a16="http://schemas.microsoft.com/office/drawing/2014/main" id="{05EDE832-1487-94F4-E1C7-0EC018C92DC7}"/>
              </a:ext>
            </a:extLst>
          </p:cNvPr>
          <p:cNvSpPr txBox="1"/>
          <p:nvPr/>
        </p:nvSpPr>
        <p:spPr>
          <a:xfrm>
            <a:off x="9914321" y="3264574"/>
            <a:ext cx="1083557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dirty="0">
                <a:latin typeface="IBM Plex Sans Bold" panose="020B0803050203000203" pitchFamily="34" charset="0"/>
              </a:rPr>
              <a:t>averted</a:t>
            </a:r>
            <a:endParaRPr lang="en-US" sz="1100" b="1" spc="-2" dirty="0">
              <a:solidFill>
                <a:srgbClr val="FFFFFF"/>
              </a:solidFill>
              <a:latin typeface="IBM Plex Sans Bold" panose="020B0803050203000203" pitchFamily="34" charset="0"/>
              <a:ea typeface="IBM Plex Sans Bold"/>
              <a:cs typeface="IBM Plex Sans Bold"/>
              <a:sym typeface="IBM Plex Sans Bold"/>
            </a:endParaRPr>
          </a:p>
        </p:txBody>
      </p:sp>
      <p:grpSp>
        <p:nvGrpSpPr>
          <p:cNvPr id="83" name="Group 63">
            <a:extLst>
              <a:ext uri="{FF2B5EF4-FFF2-40B4-BE49-F238E27FC236}">
                <a16:creationId xmlns:a16="http://schemas.microsoft.com/office/drawing/2014/main" id="{8072F042-EB0D-0884-5F03-2309650D0E4A}"/>
              </a:ext>
            </a:extLst>
          </p:cNvPr>
          <p:cNvGrpSpPr/>
          <p:nvPr/>
        </p:nvGrpSpPr>
        <p:grpSpPr>
          <a:xfrm>
            <a:off x="4040996" y="3632519"/>
            <a:ext cx="7420248" cy="3167716"/>
            <a:chOff x="-1718804" y="-219075"/>
            <a:chExt cx="3318418" cy="1454790"/>
          </a:xfrm>
        </p:grpSpPr>
        <p:sp>
          <p:nvSpPr>
            <p:cNvPr id="84" name="Freeform 64">
              <a:extLst>
                <a:ext uri="{FF2B5EF4-FFF2-40B4-BE49-F238E27FC236}">
                  <a16:creationId xmlns:a16="http://schemas.microsoft.com/office/drawing/2014/main" id="{2EF2AFF9-0BF1-0FE4-43FD-EEC5E398193D}"/>
                </a:ext>
              </a:extLst>
            </p:cNvPr>
            <p:cNvSpPr/>
            <p:nvPr/>
          </p:nvSpPr>
          <p:spPr>
            <a:xfrm>
              <a:off x="-1718804" y="-86914"/>
              <a:ext cx="1599614" cy="1235715"/>
            </a:xfrm>
            <a:custGeom>
              <a:avLst/>
              <a:gdLst/>
              <a:ahLst/>
              <a:cxnLst/>
              <a:rect l="l" t="t" r="r" b="b"/>
              <a:pathLst>
                <a:path w="1599614" h="1235715">
                  <a:moveTo>
                    <a:pt x="28734" y="0"/>
                  </a:moveTo>
                  <a:lnTo>
                    <a:pt x="1570880" y="0"/>
                  </a:lnTo>
                  <a:cubicBezTo>
                    <a:pt x="1578501" y="0"/>
                    <a:pt x="1585810" y="3027"/>
                    <a:pt x="1591198" y="8416"/>
                  </a:cubicBezTo>
                  <a:cubicBezTo>
                    <a:pt x="1596587" y="13805"/>
                    <a:pt x="1599614" y="21113"/>
                    <a:pt x="1599614" y="28734"/>
                  </a:cubicBezTo>
                  <a:lnTo>
                    <a:pt x="1599614" y="1206981"/>
                  </a:lnTo>
                  <a:cubicBezTo>
                    <a:pt x="1599614" y="1214602"/>
                    <a:pt x="1596587" y="1221910"/>
                    <a:pt x="1591198" y="1227299"/>
                  </a:cubicBezTo>
                  <a:cubicBezTo>
                    <a:pt x="1585810" y="1232688"/>
                    <a:pt x="1578501" y="1235715"/>
                    <a:pt x="1570880" y="1235715"/>
                  </a:cubicBezTo>
                  <a:lnTo>
                    <a:pt x="28734" y="1235715"/>
                  </a:lnTo>
                  <a:cubicBezTo>
                    <a:pt x="21113" y="1235715"/>
                    <a:pt x="13805" y="1232688"/>
                    <a:pt x="8416" y="1227299"/>
                  </a:cubicBezTo>
                  <a:cubicBezTo>
                    <a:pt x="3027" y="1221910"/>
                    <a:pt x="0" y="1214602"/>
                    <a:pt x="0" y="1206981"/>
                  </a:cubicBezTo>
                  <a:lnTo>
                    <a:pt x="0" y="28734"/>
                  </a:lnTo>
                  <a:cubicBezTo>
                    <a:pt x="0" y="21113"/>
                    <a:pt x="3027" y="13805"/>
                    <a:pt x="8416" y="8416"/>
                  </a:cubicBezTo>
                  <a:cubicBezTo>
                    <a:pt x="13805" y="3027"/>
                    <a:pt x="21113" y="0"/>
                    <a:pt x="2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5" name="TextBox 65">
              <a:extLst>
                <a:ext uri="{FF2B5EF4-FFF2-40B4-BE49-F238E27FC236}">
                  <a16:creationId xmlns:a16="http://schemas.microsoft.com/office/drawing/2014/main" id="{DCCA5571-27DD-B8A3-FE94-2679AD986AE7}"/>
                </a:ext>
              </a:extLst>
            </p:cNvPr>
            <p:cNvSpPr txBox="1"/>
            <p:nvPr/>
          </p:nvSpPr>
          <p:spPr>
            <a:xfrm>
              <a:off x="0" y="-219075"/>
              <a:ext cx="1599614" cy="1454790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pic>
        <p:nvPicPr>
          <p:cNvPr id="86" name="Picture 73">
            <a:extLst>
              <a:ext uri="{FF2B5EF4-FFF2-40B4-BE49-F238E27FC236}">
                <a16:creationId xmlns:a16="http://schemas.microsoft.com/office/drawing/2014/main" id="{65B7A8CF-220D-3DD1-97D6-5B6F33B7B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8547" y="3697927"/>
            <a:ext cx="4069900" cy="3236479"/>
          </a:xfrm>
          <a:prstGeom prst="rect">
            <a:avLst/>
          </a:prstGeom>
        </p:spPr>
      </p:pic>
      <p:sp>
        <p:nvSpPr>
          <p:cNvPr id="90" name="TextBox 69">
            <a:extLst>
              <a:ext uri="{FF2B5EF4-FFF2-40B4-BE49-F238E27FC236}">
                <a16:creationId xmlns:a16="http://schemas.microsoft.com/office/drawing/2014/main" id="{664DBBDB-3D14-1823-34F7-F27D30ECC9D5}"/>
              </a:ext>
            </a:extLst>
          </p:cNvPr>
          <p:cNvSpPr txBox="1"/>
          <p:nvPr/>
        </p:nvSpPr>
        <p:spPr>
          <a:xfrm>
            <a:off x="212270" y="3489905"/>
            <a:ext cx="3483771" cy="3039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23"/>
              </a:lnSpc>
            </a:pPr>
            <a:endParaRPr sz="1200" dirty="0"/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4× faster insights through automated multi-agent retrieval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₹8 Cr annual savings by reducing analyst hours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95 %+ decision accuracy with evidence-backed analysis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Cosine similarity 0.52 - high semantic precision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MMR diversity 4 / 5 - non-redundant, multi-source evidence</a:t>
            </a: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9802" lvl="1">
              <a:lnSpc>
                <a:spcPts val="1423"/>
              </a:lnSpc>
              <a:spcBef>
                <a:spcPct val="0"/>
              </a:spcBef>
            </a:pPr>
            <a:r>
              <a:rPr lang="en-US" sz="1017" b="1" spc="-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Drives faster, reliable, and ROI-positive decisions across pharma strategy</a:t>
            </a:r>
          </a:p>
          <a:p>
            <a:pPr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1423"/>
              </a:lnSpc>
              <a:spcBef>
                <a:spcPct val="0"/>
              </a:spcBef>
            </a:pPr>
            <a:endParaRPr lang="en-US" sz="1017" b="1" spc="-2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3" name="TextBox 67">
            <a:extLst>
              <a:ext uri="{FF2B5EF4-FFF2-40B4-BE49-F238E27FC236}">
                <a16:creationId xmlns:a16="http://schemas.microsoft.com/office/drawing/2014/main" id="{8455BD9C-0441-19CC-BC69-435AE2A0D1E1}"/>
              </a:ext>
            </a:extLst>
          </p:cNvPr>
          <p:cNvSpPr txBox="1"/>
          <p:nvPr/>
        </p:nvSpPr>
        <p:spPr>
          <a:xfrm>
            <a:off x="418627" y="486605"/>
            <a:ext cx="3130155" cy="1731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5"/>
              </a:lnSpc>
              <a:spcBef>
                <a:spcPct val="0"/>
              </a:spcBef>
            </a:pPr>
            <a:r>
              <a:rPr lang="en-US" sz="3771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BENEFITS &amp; ROI IMPACT</a:t>
            </a:r>
          </a:p>
        </p:txBody>
      </p:sp>
      <p:grpSp>
        <p:nvGrpSpPr>
          <p:cNvPr id="94" name="Group 63">
            <a:extLst>
              <a:ext uri="{FF2B5EF4-FFF2-40B4-BE49-F238E27FC236}">
                <a16:creationId xmlns:a16="http://schemas.microsoft.com/office/drawing/2014/main" id="{9713DE9D-9647-76A5-AF40-B071938B9600}"/>
              </a:ext>
            </a:extLst>
          </p:cNvPr>
          <p:cNvGrpSpPr/>
          <p:nvPr/>
        </p:nvGrpSpPr>
        <p:grpSpPr>
          <a:xfrm>
            <a:off x="8040677" y="2920822"/>
            <a:ext cx="7205799" cy="3690968"/>
            <a:chOff x="-1622900" y="-219075"/>
            <a:chExt cx="3222514" cy="1695096"/>
          </a:xfrm>
        </p:grpSpPr>
        <p:sp>
          <p:nvSpPr>
            <p:cNvPr id="95" name="Freeform 64">
              <a:extLst>
                <a:ext uri="{FF2B5EF4-FFF2-40B4-BE49-F238E27FC236}">
                  <a16:creationId xmlns:a16="http://schemas.microsoft.com/office/drawing/2014/main" id="{ABA93713-428C-70F4-EB2E-E97D0E60E481}"/>
                </a:ext>
              </a:extLst>
            </p:cNvPr>
            <p:cNvSpPr/>
            <p:nvPr/>
          </p:nvSpPr>
          <p:spPr>
            <a:xfrm>
              <a:off x="-1622900" y="240306"/>
              <a:ext cx="1599614" cy="1235715"/>
            </a:xfrm>
            <a:custGeom>
              <a:avLst/>
              <a:gdLst/>
              <a:ahLst/>
              <a:cxnLst/>
              <a:rect l="l" t="t" r="r" b="b"/>
              <a:pathLst>
                <a:path w="1599614" h="1235715">
                  <a:moveTo>
                    <a:pt x="28734" y="0"/>
                  </a:moveTo>
                  <a:lnTo>
                    <a:pt x="1570880" y="0"/>
                  </a:lnTo>
                  <a:cubicBezTo>
                    <a:pt x="1578501" y="0"/>
                    <a:pt x="1585810" y="3027"/>
                    <a:pt x="1591198" y="8416"/>
                  </a:cubicBezTo>
                  <a:cubicBezTo>
                    <a:pt x="1596587" y="13805"/>
                    <a:pt x="1599614" y="21113"/>
                    <a:pt x="1599614" y="28734"/>
                  </a:cubicBezTo>
                  <a:lnTo>
                    <a:pt x="1599614" y="1206981"/>
                  </a:lnTo>
                  <a:cubicBezTo>
                    <a:pt x="1599614" y="1214602"/>
                    <a:pt x="1596587" y="1221910"/>
                    <a:pt x="1591198" y="1227299"/>
                  </a:cubicBezTo>
                  <a:cubicBezTo>
                    <a:pt x="1585810" y="1232688"/>
                    <a:pt x="1578501" y="1235715"/>
                    <a:pt x="1570880" y="1235715"/>
                  </a:cubicBezTo>
                  <a:lnTo>
                    <a:pt x="28734" y="1235715"/>
                  </a:lnTo>
                  <a:cubicBezTo>
                    <a:pt x="21113" y="1235715"/>
                    <a:pt x="13805" y="1232688"/>
                    <a:pt x="8416" y="1227299"/>
                  </a:cubicBezTo>
                  <a:cubicBezTo>
                    <a:pt x="3027" y="1221910"/>
                    <a:pt x="0" y="1214602"/>
                    <a:pt x="0" y="1206981"/>
                  </a:cubicBezTo>
                  <a:lnTo>
                    <a:pt x="0" y="28734"/>
                  </a:lnTo>
                  <a:cubicBezTo>
                    <a:pt x="0" y="21113"/>
                    <a:pt x="3027" y="13805"/>
                    <a:pt x="8416" y="8416"/>
                  </a:cubicBezTo>
                  <a:cubicBezTo>
                    <a:pt x="13805" y="3027"/>
                    <a:pt x="21113" y="0"/>
                    <a:pt x="287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6" name="TextBox 65">
              <a:extLst>
                <a:ext uri="{FF2B5EF4-FFF2-40B4-BE49-F238E27FC236}">
                  <a16:creationId xmlns:a16="http://schemas.microsoft.com/office/drawing/2014/main" id="{C1FBD0C7-0B21-68EE-8851-1AB46E5D06F1}"/>
                </a:ext>
              </a:extLst>
            </p:cNvPr>
            <p:cNvSpPr txBox="1"/>
            <p:nvPr/>
          </p:nvSpPr>
          <p:spPr>
            <a:xfrm>
              <a:off x="0" y="-219075"/>
              <a:ext cx="1599614" cy="1454790"/>
            </a:xfrm>
            <a:prstGeom prst="rect">
              <a:avLst/>
            </a:prstGeom>
          </p:spPr>
          <p:txBody>
            <a:bodyPr lIns="31550" tIns="31550" rIns="31550" bIns="31550" rtlCol="0" anchor="ctr"/>
            <a:lstStyle/>
            <a:p>
              <a:pPr algn="ctr">
                <a:lnSpc>
                  <a:spcPts val="3123"/>
                </a:lnSpc>
              </a:pPr>
              <a:endParaRPr sz="1200"/>
            </a:p>
          </p:txBody>
        </p:sp>
      </p:grpSp>
      <p:sp>
        <p:nvSpPr>
          <p:cNvPr id="97" name="TextBox 49">
            <a:extLst>
              <a:ext uri="{FF2B5EF4-FFF2-40B4-BE49-F238E27FC236}">
                <a16:creationId xmlns:a16="http://schemas.microsoft.com/office/drawing/2014/main" id="{883FDA12-6704-7EBE-8007-64802413087E}"/>
              </a:ext>
            </a:extLst>
          </p:cNvPr>
          <p:cNvSpPr txBox="1"/>
          <p:nvPr/>
        </p:nvSpPr>
        <p:spPr>
          <a:xfrm>
            <a:off x="5823288" y="3362528"/>
            <a:ext cx="1683878" cy="33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(human dependent)</a:t>
            </a: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C946599C-41FD-E5C6-CF1D-656F57BCC626}"/>
              </a:ext>
            </a:extLst>
          </p:cNvPr>
          <p:cNvSpPr txBox="1"/>
          <p:nvPr/>
        </p:nvSpPr>
        <p:spPr>
          <a:xfrm>
            <a:off x="6032372" y="3130608"/>
            <a:ext cx="901360" cy="338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3"/>
              </a:lnSpc>
            </a:pP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60-70[</a:t>
            </a:r>
            <a:r>
              <a:rPr lang="en-US" sz="1100" b="1" spc="-2" dirty="0">
                <a:solidFill>
                  <a:schemeClr val="accent3">
                    <a:lumMod val="60000"/>
                    <a:lumOff val="40000"/>
                  </a:schemeClr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100" b="1" spc="-2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61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>
            <a:alpha val="14509"/>
          </a:srgbClr>
        </a:solidFill>
        <a:effectLst/>
      </p:bgPr>
    </p:bg>
    <p:spTree>
      <p:nvGrpSpPr>
        <p:cNvPr id="1" name="Shape 794">
          <a:extLst>
            <a:ext uri="{FF2B5EF4-FFF2-40B4-BE49-F238E27FC236}">
              <a16:creationId xmlns:a16="http://schemas.microsoft.com/office/drawing/2014/main" id="{C0D3407C-5ADF-236B-7BCA-CB4DF523A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D05C1C-F538-084A-3090-F480B5DB10A5}"/>
              </a:ext>
            </a:extLst>
          </p:cNvPr>
          <p:cNvCxnSpPr/>
          <p:nvPr/>
        </p:nvCxnSpPr>
        <p:spPr>
          <a:xfrm>
            <a:off x="618241" y="456869"/>
            <a:ext cx="1101600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1615E8-B201-D0A0-4EFB-D599495210F9}"/>
              </a:ext>
            </a:extLst>
          </p:cNvPr>
          <p:cNvCxnSpPr>
            <a:cxnSpLocks/>
          </p:cNvCxnSpPr>
          <p:nvPr/>
        </p:nvCxnSpPr>
        <p:spPr>
          <a:xfrm>
            <a:off x="0" y="6797040"/>
            <a:ext cx="12192000" cy="0"/>
          </a:xfrm>
          <a:prstGeom prst="line">
            <a:avLst/>
          </a:prstGeom>
          <a:ln w="152400">
            <a:gradFill flip="none" rotWithShape="1">
              <a:gsLst>
                <a:gs pos="32000">
                  <a:srgbClr val="FFE600"/>
                </a:gs>
                <a:gs pos="93000">
                  <a:srgbClr val="32FFFF"/>
                </a:gs>
                <a:gs pos="66000">
                  <a:srgbClr val="FF32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4" name="Google Shape;796;p51">
            <a:extLst>
              <a:ext uri="{FF2B5EF4-FFF2-40B4-BE49-F238E27FC236}">
                <a16:creationId xmlns:a16="http://schemas.microsoft.com/office/drawing/2014/main" id="{A4C5C67D-F4F8-5727-865C-B31940D8FC24}"/>
              </a:ext>
            </a:extLst>
          </p:cNvPr>
          <p:cNvSpPr txBox="1"/>
          <p:nvPr/>
        </p:nvSpPr>
        <p:spPr>
          <a:xfrm>
            <a:off x="471069" y="494464"/>
            <a:ext cx="1106848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500"/>
            </a:pPr>
            <a:r>
              <a:rPr lang="en-IN" sz="4000" kern="0" dirty="0">
                <a:solidFill>
                  <a:srgbClr val="000000"/>
                </a:solidFill>
                <a:latin typeface="EYInterstate" panose="02000503020000020004" pitchFamily="2" charset="0"/>
                <a:ea typeface="Montserrat SemiBold"/>
                <a:cs typeface="Montserrat SemiBold"/>
              </a:rPr>
              <a:t>Powered by India's leading enterprises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A33602F-391A-115A-0F71-29412580A5D3}"/>
              </a:ext>
            </a:extLst>
          </p:cNvPr>
          <p:cNvGrpSpPr/>
          <p:nvPr/>
        </p:nvGrpSpPr>
        <p:grpSpPr>
          <a:xfrm>
            <a:off x="598718" y="1306812"/>
            <a:ext cx="10531079" cy="1927956"/>
            <a:chOff x="598718" y="4574293"/>
            <a:chExt cx="8811497" cy="1613147"/>
          </a:xfrm>
        </p:grpSpPr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68C03251-9049-4127-01CA-7EE374E13BBA}"/>
                </a:ext>
              </a:extLst>
            </p:cNvPr>
            <p:cNvGrpSpPr/>
            <p:nvPr/>
          </p:nvGrpSpPr>
          <p:grpSpPr>
            <a:xfrm>
              <a:off x="3960081" y="4574293"/>
              <a:ext cx="2679358" cy="1613146"/>
              <a:chOff x="3960082" y="4501387"/>
              <a:chExt cx="2170829" cy="1368020"/>
            </a:xfrm>
          </p:grpSpPr>
          <p:sp>
            <p:nvSpPr>
              <p:cNvPr id="839" name="Rectangle: Rounded Corners 838">
                <a:extLst>
                  <a:ext uri="{FF2B5EF4-FFF2-40B4-BE49-F238E27FC236}">
                    <a16:creationId xmlns:a16="http://schemas.microsoft.com/office/drawing/2014/main" id="{57EC8930-B815-E40D-5B0C-75B07DDE0F73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840" name="Rectangle: Rounded Corners 839">
                <a:extLst>
                  <a:ext uri="{FF2B5EF4-FFF2-40B4-BE49-F238E27FC236}">
                    <a16:creationId xmlns:a16="http://schemas.microsoft.com/office/drawing/2014/main" id="{1E7F720A-115D-5AA3-C1CE-EB5A2F77EB8E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BA21AB-44D2-831B-750F-E50AA4E7B4E6}"/>
                </a:ext>
              </a:extLst>
            </p:cNvPr>
            <p:cNvGrpSpPr/>
            <p:nvPr/>
          </p:nvGrpSpPr>
          <p:grpSpPr>
            <a:xfrm>
              <a:off x="6730857" y="4574293"/>
              <a:ext cx="2679358" cy="1613146"/>
              <a:chOff x="3960082" y="4501387"/>
              <a:chExt cx="2170829" cy="136802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8FF0EA3F-4178-6DAB-935B-DED0B962EC8B}"/>
                  </a:ext>
                </a:extLst>
              </p:cNvPr>
              <p:cNvSpPr/>
              <p:nvPr/>
            </p:nvSpPr>
            <p:spPr>
              <a:xfrm>
                <a:off x="3960082" y="4501387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3347CB9-4FF0-B3E8-FA96-138C4730EBD8}"/>
                  </a:ext>
                </a:extLst>
              </p:cNvPr>
              <p:cNvSpPr/>
              <p:nvPr/>
            </p:nvSpPr>
            <p:spPr>
              <a:xfrm>
                <a:off x="3960082" y="5216380"/>
                <a:ext cx="2170829" cy="653027"/>
              </a:xfrm>
              <a:prstGeom prst="roundRect">
                <a:avLst>
                  <a:gd name="adj" fmla="val 7471"/>
                </a:avLst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>
                <a:outerShdw blurRad="76200" dist="38100" dir="5400000" algn="t" rotWithShape="0">
                  <a:prstClr val="black">
                    <a:alpha val="16000"/>
                  </a:prstClr>
                </a:outerShdw>
              </a:effectLst>
            </p:spPr>
            <p:txBody>
              <a:bodyPr rtlCol="0" anchor="t" anchorCtr="0"/>
              <a:lstStyle/>
              <a:p>
                <a:pPr marL="0" marR="0" lvl="0" indent="0" algn="ctr" defTabSz="91394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99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endParaRPr>
              </a:p>
            </p:txBody>
          </p:sp>
        </p:grpSp>
        <p:sp>
          <p:nvSpPr>
            <p:cNvPr id="812" name="Rectangle: Rounded Corners 811">
              <a:extLst>
                <a:ext uri="{FF2B5EF4-FFF2-40B4-BE49-F238E27FC236}">
                  <a16:creationId xmlns:a16="http://schemas.microsoft.com/office/drawing/2014/main" id="{A99DCDCC-83AD-B3A3-B55E-2639C77B23CB}"/>
                </a:ext>
              </a:extLst>
            </p:cNvPr>
            <p:cNvSpPr/>
            <p:nvPr/>
          </p:nvSpPr>
          <p:spPr>
            <a:xfrm>
              <a:off x="598718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13" name="Rectangle: Rounded Corners 812">
              <a:extLst>
                <a:ext uri="{FF2B5EF4-FFF2-40B4-BE49-F238E27FC236}">
                  <a16:creationId xmlns:a16="http://schemas.microsoft.com/office/drawing/2014/main" id="{57188AB7-9569-89A4-B788-65D9AAE8FC67}"/>
                </a:ext>
              </a:extLst>
            </p:cNvPr>
            <p:cNvSpPr/>
            <p:nvPr/>
          </p:nvSpPr>
          <p:spPr>
            <a:xfrm>
              <a:off x="2279400" y="4574294"/>
              <a:ext cx="1600981" cy="1613146"/>
            </a:xfrm>
            <a:prstGeom prst="roundRect">
              <a:avLst>
                <a:gd name="adj" fmla="val 7471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76200" dist="38100" dir="5400000" algn="t" rotWithShape="0">
                <a:prstClr val="black">
                  <a:alpha val="16000"/>
                </a:prstClr>
              </a:outerShdw>
            </a:effectLst>
          </p:spPr>
          <p:txBody>
            <a:bodyPr rtlCol="0" anchor="t" anchorCtr="0"/>
            <a:lstStyle/>
            <a:p>
              <a:pPr marL="0" marR="0" lvl="0" indent="0" algn="ctr" defTabSz="9139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1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pic>
          <p:nvPicPr>
            <p:cNvPr id="5" name="Picture 4" descr="Download Hero MotoCorp Logo in SVG Vector or PNG File Format - Logo.wine">
              <a:extLst>
                <a:ext uri="{FF2B5EF4-FFF2-40B4-BE49-F238E27FC236}">
                  <a16:creationId xmlns:a16="http://schemas.microsoft.com/office/drawing/2014/main" id="{0E1902BF-1471-3F37-5AAF-88DD881FCC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8" t="12367" r="27315" b="10114"/>
            <a:stretch/>
          </p:blipFill>
          <p:spPr bwMode="auto">
            <a:xfrm>
              <a:off x="834623" y="4789148"/>
              <a:ext cx="1082869" cy="116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red and black logo&#10;&#10;AI-generated content may be incorrect.">
              <a:extLst>
                <a:ext uri="{FF2B5EF4-FFF2-40B4-BE49-F238E27FC236}">
                  <a16:creationId xmlns:a16="http://schemas.microsoft.com/office/drawing/2014/main" id="{E07E8254-E854-B986-360F-51F6D1933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6648" y="4796064"/>
              <a:ext cx="2169441" cy="316741"/>
            </a:xfrm>
            <a:prstGeom prst="rect">
              <a:avLst/>
            </a:prstGeom>
          </p:spPr>
        </p:pic>
        <p:pic>
          <p:nvPicPr>
            <p:cNvPr id="7" name="Picture 6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EEC158FB-262C-85CB-EAB2-04BCF5E1D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763" y="5609863"/>
              <a:ext cx="1951343" cy="382658"/>
            </a:xfrm>
            <a:prstGeom prst="rect">
              <a:avLst/>
            </a:prstGeom>
          </p:spPr>
        </p:pic>
        <p:pic>
          <p:nvPicPr>
            <p:cNvPr id="8" name="Picture 7" descr="A logo with blue and orange colors&#10;&#10;AI-generated content may be incorrect.">
              <a:extLst>
                <a:ext uri="{FF2B5EF4-FFF2-40B4-BE49-F238E27FC236}">
                  <a16:creationId xmlns:a16="http://schemas.microsoft.com/office/drawing/2014/main" id="{18554ECE-06B4-00C0-3C71-0B252E8CB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449" y="4604434"/>
              <a:ext cx="1682425" cy="723148"/>
            </a:xfrm>
            <a:prstGeom prst="rect">
              <a:avLst/>
            </a:prstGeom>
          </p:spPr>
        </p:pic>
        <p:pic>
          <p:nvPicPr>
            <p:cNvPr id="9" name="Picture 8" descr="A logo with red and yellow triangles&#10;&#10;AI-generated content may be incorrect.">
              <a:extLst>
                <a:ext uri="{FF2B5EF4-FFF2-40B4-BE49-F238E27FC236}">
                  <a16:creationId xmlns:a16="http://schemas.microsoft.com/office/drawing/2014/main" id="{19804D0A-045B-A273-5775-D4B2F211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6575" y="4798939"/>
              <a:ext cx="1045670" cy="1139227"/>
            </a:xfrm>
            <a:prstGeom prst="rect">
              <a:avLst/>
            </a:prstGeom>
          </p:spPr>
        </p:pic>
        <p:pic>
          <p:nvPicPr>
            <p:cNvPr id="10" name="Picture 9" descr="A red text on a black background&#10;&#10;AI-generated content may be incorrect.">
              <a:extLst>
                <a:ext uri="{FF2B5EF4-FFF2-40B4-BE49-F238E27FC236}">
                  <a16:creationId xmlns:a16="http://schemas.microsoft.com/office/drawing/2014/main" id="{54285DF4-BA20-32DB-2000-32FDDF8B2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672" y="5639671"/>
              <a:ext cx="1949726" cy="382658"/>
            </a:xfrm>
            <a:prstGeom prst="rect">
              <a:avLst/>
            </a:prstGeom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8F31578-452A-A33F-95E2-C62BABCFF167}"/>
              </a:ext>
            </a:extLst>
          </p:cNvPr>
          <p:cNvSpPr/>
          <p:nvPr/>
        </p:nvSpPr>
        <p:spPr>
          <a:xfrm>
            <a:off x="573205" y="3623233"/>
            <a:ext cx="10120580" cy="2489264"/>
          </a:xfrm>
          <a:prstGeom prst="roundRect">
            <a:avLst>
              <a:gd name="adj" fmla="val 4532"/>
            </a:avLst>
          </a:prstGeom>
          <a:solidFill>
            <a:schemeClr val="bg1"/>
          </a:solidFill>
          <a:ln>
            <a:noFill/>
          </a:ln>
          <a:effectLst>
            <a:outerShdw blurRad="444500" sx="101000" sy="101000" algn="c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Picture 25" descr="A colorful twisted object with a black background&#10;&#10;AI-generated content may be incorrect.">
            <a:extLst>
              <a:ext uri="{FF2B5EF4-FFF2-40B4-BE49-F238E27FC236}">
                <a16:creationId xmlns:a16="http://schemas.microsoft.com/office/drawing/2014/main" id="{69ED7870-D43F-71E9-FB9E-FA072991DCF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 flipV="1">
            <a:off x="9597754" y="4468477"/>
            <a:ext cx="2435781" cy="2003368"/>
          </a:xfrm>
          <a:custGeom>
            <a:avLst/>
            <a:gdLst>
              <a:gd name="connsiteX0" fmla="*/ 2175677 w 3922849"/>
              <a:gd name="connsiteY0" fmla="*/ 3226444 h 3226444"/>
              <a:gd name="connsiteX1" fmla="*/ 0 w 3922849"/>
              <a:gd name="connsiteY1" fmla="*/ 3226444 h 3226444"/>
              <a:gd name="connsiteX2" fmla="*/ 0 w 3922849"/>
              <a:gd name="connsiteY2" fmla="*/ 0 h 3226444"/>
              <a:gd name="connsiteX3" fmla="*/ 3922849 w 3922849"/>
              <a:gd name="connsiteY3" fmla="*/ 0 h 3226444"/>
              <a:gd name="connsiteX4" fmla="*/ 3922849 w 3922849"/>
              <a:gd name="connsiteY4" fmla="*/ 1670093 h 3226444"/>
              <a:gd name="connsiteX5" fmla="*/ 3878528 w 3922849"/>
              <a:gd name="connsiteY5" fmla="*/ 1651010 h 3226444"/>
              <a:gd name="connsiteX6" fmla="*/ 3227018 w 3922849"/>
              <a:gd name="connsiteY6" fmla="*/ 1494800 h 3226444"/>
              <a:gd name="connsiteX7" fmla="*/ 3227018 w 3922849"/>
              <a:gd name="connsiteY7" fmla="*/ 1505312 h 3226444"/>
              <a:gd name="connsiteX8" fmla="*/ 3195314 w 3922849"/>
              <a:gd name="connsiteY8" fmla="*/ 1539212 h 3226444"/>
              <a:gd name="connsiteX9" fmla="*/ 3188918 w 3922849"/>
              <a:gd name="connsiteY9" fmla="*/ 1544330 h 3226444"/>
              <a:gd name="connsiteX10" fmla="*/ 3188810 w 3922849"/>
              <a:gd name="connsiteY10" fmla="*/ 1546168 h 3226444"/>
              <a:gd name="connsiteX11" fmla="*/ 2719018 w 3922849"/>
              <a:gd name="connsiteY11" fmla="*/ 2048520 h 3226444"/>
              <a:gd name="connsiteX12" fmla="*/ 2305899 w 3922849"/>
              <a:gd name="connsiteY12" fmla="*/ 2187462 h 3226444"/>
              <a:gd name="connsiteX13" fmla="*/ 2146883 w 3922849"/>
              <a:gd name="connsiteY13" fmla="*/ 2205364 h 3226444"/>
              <a:gd name="connsiteX14" fmla="*/ 2137358 w 3922849"/>
              <a:gd name="connsiteY14" fmla="*/ 3148339 h 3226444"/>
              <a:gd name="connsiteX15" fmla="*/ 2152598 w 3922849"/>
              <a:gd name="connsiteY15" fmla="*/ 3142714 h 3226444"/>
              <a:gd name="connsiteX16" fmla="*/ 2152598 w 3922849"/>
              <a:gd name="connsiteY16" fmla="*/ 3186440 h 3226444"/>
              <a:gd name="connsiteX17" fmla="*/ 3922849 w 3922849"/>
              <a:gd name="connsiteY17" fmla="*/ 3226444 h 3226444"/>
              <a:gd name="connsiteX18" fmla="*/ 3782438 w 3922849"/>
              <a:gd name="connsiteY18" fmla="*/ 3226444 h 3226444"/>
              <a:gd name="connsiteX19" fmla="*/ 3922849 w 3922849"/>
              <a:gd name="connsiteY19" fmla="*/ 3088879 h 322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22849" h="3226444">
                <a:moveTo>
                  <a:pt x="2175677" y="3226444"/>
                </a:moveTo>
                <a:lnTo>
                  <a:pt x="0" y="3226444"/>
                </a:lnTo>
                <a:lnTo>
                  <a:pt x="0" y="0"/>
                </a:lnTo>
                <a:lnTo>
                  <a:pt x="3922849" y="0"/>
                </a:lnTo>
                <a:lnTo>
                  <a:pt x="3922849" y="1670093"/>
                </a:lnTo>
                <a:lnTo>
                  <a:pt x="3878528" y="1651010"/>
                </a:lnTo>
                <a:lnTo>
                  <a:pt x="3227018" y="1494800"/>
                </a:lnTo>
                <a:lnTo>
                  <a:pt x="3227018" y="1505312"/>
                </a:lnTo>
                <a:lnTo>
                  <a:pt x="3195314" y="1539212"/>
                </a:lnTo>
                <a:lnTo>
                  <a:pt x="3188918" y="1544330"/>
                </a:lnTo>
                <a:lnTo>
                  <a:pt x="3188810" y="1546168"/>
                </a:lnTo>
                <a:lnTo>
                  <a:pt x="2719018" y="2048520"/>
                </a:lnTo>
                <a:lnTo>
                  <a:pt x="2305899" y="2187462"/>
                </a:lnTo>
                <a:lnTo>
                  <a:pt x="2146883" y="2205364"/>
                </a:lnTo>
                <a:lnTo>
                  <a:pt x="2137358" y="3148339"/>
                </a:lnTo>
                <a:lnTo>
                  <a:pt x="2152598" y="3142714"/>
                </a:lnTo>
                <a:lnTo>
                  <a:pt x="2152598" y="3186440"/>
                </a:lnTo>
                <a:close/>
                <a:moveTo>
                  <a:pt x="3922849" y="3226444"/>
                </a:moveTo>
                <a:lnTo>
                  <a:pt x="3782438" y="3226444"/>
                </a:lnTo>
                <a:lnTo>
                  <a:pt x="3922849" y="3088879"/>
                </a:ln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AED27A-2787-27D6-72D0-76F6180A5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935" y="3806820"/>
            <a:ext cx="1774289" cy="2045729"/>
          </a:xfrm>
          <a:prstGeom prst="rect">
            <a:avLst/>
          </a:prstGeom>
        </p:spPr>
      </p:pic>
      <p:sp>
        <p:nvSpPr>
          <p:cNvPr id="29" name="Google Shape;1144;p62">
            <a:extLst>
              <a:ext uri="{FF2B5EF4-FFF2-40B4-BE49-F238E27FC236}">
                <a16:creationId xmlns:a16="http://schemas.microsoft.com/office/drawing/2014/main" id="{D6293F75-B1D3-C0C8-7F1F-3222D5E6E830}"/>
              </a:ext>
            </a:extLst>
          </p:cNvPr>
          <p:cNvSpPr txBox="1"/>
          <p:nvPr/>
        </p:nvSpPr>
        <p:spPr>
          <a:xfrm>
            <a:off x="2607170" y="4086330"/>
            <a:ext cx="5889603" cy="150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Tx/>
              <a:buNone/>
              <a:tabLst/>
              <a:defRPr/>
            </a:pPr>
            <a: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Thank you for</a:t>
            </a:r>
            <a:br>
              <a:rPr kumimoji="0" lang="en-IN" sz="4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5400" b="0" i="0" u="none" strike="noStrike" kern="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your attention! 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875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descr="Boilerplate">
            <a:extLst>
              <a:ext uri="{FF2B5EF4-FFF2-40B4-BE49-F238E27FC236}">
                <a16:creationId xmlns:a16="http://schemas.microsoft.com/office/drawing/2014/main" id="{62C0F0C1-9EF4-372C-B2BC-A76079427F3E}"/>
              </a:ext>
            </a:extLst>
          </p:cNvPr>
          <p:cNvGrpSpPr/>
          <p:nvPr/>
        </p:nvGrpSpPr>
        <p:grpSpPr>
          <a:xfrm>
            <a:off x="612510" y="366157"/>
            <a:ext cx="3427175" cy="5349251"/>
            <a:chOff x="4378324" y="927100"/>
            <a:chExt cx="3427175" cy="5349251"/>
          </a:xfrm>
        </p:grpSpPr>
        <p:sp>
          <p:nvSpPr>
            <p:cNvPr id="4" name="Text Box 3">
              <a:extLst>
                <a:ext uri="{FF2B5EF4-FFF2-40B4-BE49-F238E27FC236}">
                  <a16:creationId xmlns:a16="http://schemas.microsoft.com/office/drawing/2014/main" id="{41C82077-EE68-9391-70A0-82DB4BEBA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927100"/>
              <a:ext cx="183673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</a:t>
              </a:r>
              <a:endPara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7" name="Text Box 4">
              <a:extLst>
                <a:ext uri="{FF2B5EF4-FFF2-40B4-BE49-F238E27FC236}">
                  <a16:creationId xmlns:a16="http://schemas.microsoft.com/office/drawing/2014/main" id="{2AC745E2-B91C-3F4E-3E4F-85C0BD8002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147813"/>
              <a:ext cx="324167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EY  |  </a:t>
              </a:r>
              <a:r>
                <a:rPr kumimoji="0" lang="en-I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Building a better working world</a:t>
              </a: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BB812E3-95B2-C9E1-36A5-1B901EC35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1460500"/>
              <a:ext cx="3427174" cy="321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is building a better working world by creating new value for clients, people, society and the planet, while building trust in capital markets.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Enabled by data, AI and advanced technology, EY teams help clients shape the future with confidence and develop answers for the most pressing issues of today and tomorrow.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teams work across a full spectrum of services in assurance, consulting, tax, strategy and transactions. </a:t>
              </a:r>
              <a:r>
                <a:rPr kumimoji="0" lang="en-IN" alt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Fueled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 by sector insights, a globally connected, multi-disciplinary network and diverse ecosystem partners, EY teams can provide services in more than 150 countries and territories.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All in to shape the future with confidence. </a:t>
              </a:r>
              <a:endParaRPr kumimoji="0" lang="en-I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  </a:r>
            </a:p>
          </p:txBody>
        </p:sp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788C18A0-85F5-54AD-C6B8-402003D2F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4799023"/>
              <a:ext cx="318681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one of the Indian client serving member firms of EYGM Limited. For more information about our organization, please visit www.ey.com/en_in.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a Limited Liability Partnership, registered under the Limited Liability Partnership Act, 2008 in India, having its registered office at Ground Floor, Plot No. 67, Institutional Area, Sector - 44, Gurugram - 122 003, Haryana, India.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© 2025 Ernst &amp; Young LLP. Published in India. </a:t>
              </a:r>
              <a:b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</a:b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All Rights Reserved.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29C53B7-C410-042B-DAE6-5541EB75D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8762"/>
            <a:ext cx="3237247" cy="48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EE4CDB-7BDE-CFB1-4E70-6BF2912B5D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2" y="5837666"/>
            <a:ext cx="3244495" cy="49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06296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2.xml><?xml version="1.0" encoding="utf-8"?>
<a:theme xmlns:a="http://schemas.openxmlformats.org/drawingml/2006/main" name="1_EY Core Slides">
  <a:themeElements>
    <a:clrScheme name="Custom 84">
      <a:dk1>
        <a:srgbClr val="1A1A24"/>
      </a:dk1>
      <a:lt1>
        <a:srgbClr val="FFFFFF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FFE600"/>
      </a:hlink>
      <a:folHlink>
        <a:srgbClr val="FFE600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tx2"/>
          </a:solidFill>
          <a:miter lim="800000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Dark_v2.potx" id="{C809F8AB-991E-460A-A122-03ADFA52C0BF}" vid="{4A63C152-927B-4484-91FE-BD46D62167FF}"/>
    </a:ext>
  </a:extLst>
</a:theme>
</file>

<file path=ppt/theme/theme3.xml><?xml version="1.0" encoding="utf-8"?>
<a:theme xmlns:a="http://schemas.openxmlformats.org/drawingml/2006/main" name="Office Theme">
  <a:themeElements>
    <a:clrScheme name="Custom 65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9637FF"/>
      </a:accent2>
      <a:accent3>
        <a:srgbClr val="39308C"/>
      </a:accent3>
      <a:accent4>
        <a:srgbClr val="0DBCD3"/>
      </a:accent4>
      <a:accent5>
        <a:srgbClr val="F8741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Light Background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24_Template_White-v2a.potx" id="{BD982E67-C16A-491D-BCD7-1A08DD91C0C8}" vid="{586A0A9F-6178-4322-BD94-02F694D5346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24D6B7C3717C47AB301E11BF9B4951" ma:contentTypeVersion="4" ma:contentTypeDescription="Create a new document." ma:contentTypeScope="" ma:versionID="6a2ac9e823fe16b7fbf39f49d883e91a">
  <xsd:schema xmlns:xsd="http://www.w3.org/2001/XMLSchema" xmlns:xs="http://www.w3.org/2001/XMLSchema" xmlns:p="http://schemas.microsoft.com/office/2006/metadata/properties" xmlns:ns2="714879ae-1033-45c6-9be3-c577918c63c3" targetNamespace="http://schemas.microsoft.com/office/2006/metadata/properties" ma:root="true" ma:fieldsID="67b307d9afce70da7b4a92e414b6e779" ns2:_="">
    <xsd:import namespace="714879ae-1033-45c6-9be3-c577918c63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4879ae-1033-45c6-9be3-c577918c63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F3EB86-FB13-4C5C-B0AA-1D887D1073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4879ae-1033-45c6-9be3-c577918c63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AC014D9-0F8B-4066-823B-E589F64FAF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87F47-891A-4332-AEE8-A122FCE56C49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714879ae-1033-45c6-9be3-c577918c63c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Light-global-widescreen-presentation-template-v2.0</Template>
  <TotalTime>1691</TotalTime>
  <Words>1102</Words>
  <Application>Microsoft Office PowerPoint</Application>
  <PresentationFormat>Widescreen</PresentationFormat>
  <Paragraphs>133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4" baseType="lpstr">
      <vt:lpstr>Anton</vt:lpstr>
      <vt:lpstr>Arial</vt:lpstr>
      <vt:lpstr>Calibri</vt:lpstr>
      <vt:lpstr>EYInterstate</vt:lpstr>
      <vt:lpstr>EYInterstate Light</vt:lpstr>
      <vt:lpstr>EYInterstate Regular</vt:lpstr>
      <vt:lpstr>IBM Plex Sans Bold</vt:lpstr>
      <vt:lpstr>Montserrat</vt:lpstr>
      <vt:lpstr>Montserrat Bold</vt:lpstr>
      <vt:lpstr>Open Sans Light</vt:lpstr>
      <vt:lpstr>Wingdings</vt:lpstr>
      <vt:lpstr>Light Background</vt:lpstr>
      <vt:lpstr>1_EY Core Slides</vt:lpstr>
      <vt:lpstr>Office Theme</vt:lpstr>
      <vt:lpstr>1_Light Background</vt:lpstr>
      <vt:lpstr>EY Techathon 6.0 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Rachita Gupta</dc:creator>
  <cp:lastModifiedBy>shreya aggarwal</cp:lastModifiedBy>
  <cp:revision>10</cp:revision>
  <dcterms:created xsi:type="dcterms:W3CDTF">2024-11-06T10:56:59Z</dcterms:created>
  <dcterms:modified xsi:type="dcterms:W3CDTF">2025-11-09T17:22:33Z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0x01010039AC5ADA8D426E4FBEDF652E9440888F</vt:lpwstr>
  </property>
</Properties>
</file>